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0" r:id="rId2"/>
    <p:sldId id="257" r:id="rId3"/>
    <p:sldId id="379" r:id="rId4"/>
    <p:sldId id="378" r:id="rId5"/>
    <p:sldId id="38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187FC8-162F-4053-8CB3-8B8FE6CEBC37}" v="23" dt="2023-09-11T13:54:58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Lusk" userId="79a0759f-bb8c-493f-b804-02452e7967bb" providerId="ADAL" clId="{FE187FC8-162F-4053-8CB3-8B8FE6CEBC37}"/>
    <pc:docChg chg="undo custSel addSld delSld modSld delMainMaster">
      <pc:chgData name="Adam Lusk" userId="79a0759f-bb8c-493f-b804-02452e7967bb" providerId="ADAL" clId="{FE187FC8-162F-4053-8CB3-8B8FE6CEBC37}" dt="2023-09-11T15:35:14.263" v="717" actId="255"/>
      <pc:docMkLst>
        <pc:docMk/>
      </pc:docMkLst>
      <pc:sldChg chg="addSp delSp mod">
        <pc:chgData name="Adam Lusk" userId="79a0759f-bb8c-493f-b804-02452e7967bb" providerId="ADAL" clId="{FE187FC8-162F-4053-8CB3-8B8FE6CEBC37}" dt="2023-09-11T13:47:44.529" v="46" actId="9405"/>
        <pc:sldMkLst>
          <pc:docMk/>
          <pc:sldMk cId="2964052295" sldId="257"/>
        </pc:sldMkLst>
        <pc:inkChg chg="add del">
          <ac:chgData name="Adam Lusk" userId="79a0759f-bb8c-493f-b804-02452e7967bb" providerId="ADAL" clId="{FE187FC8-162F-4053-8CB3-8B8FE6CEBC37}" dt="2023-09-11T13:47:13.185" v="44" actId="9405"/>
          <ac:inkMkLst>
            <pc:docMk/>
            <pc:sldMk cId="2964052295" sldId="257"/>
            <ac:inkMk id="2" creationId="{7162501C-177A-1291-5877-33B9D1514141}"/>
          </ac:inkMkLst>
        </pc:inkChg>
        <pc:inkChg chg="add del">
          <ac:chgData name="Adam Lusk" userId="79a0759f-bb8c-493f-b804-02452e7967bb" providerId="ADAL" clId="{FE187FC8-162F-4053-8CB3-8B8FE6CEBC37}" dt="2023-09-11T13:47:44.529" v="46" actId="9405"/>
          <ac:inkMkLst>
            <pc:docMk/>
            <pc:sldMk cId="2964052295" sldId="257"/>
            <ac:inkMk id="3" creationId="{E2D88BE4-4C58-A8AA-40F0-90685CF0B86B}"/>
          </ac:inkMkLst>
        </pc:inkChg>
      </pc:sldChg>
      <pc:sldChg chg="modSp mod">
        <pc:chgData name="Adam Lusk" userId="79a0759f-bb8c-493f-b804-02452e7967bb" providerId="ADAL" clId="{FE187FC8-162F-4053-8CB3-8B8FE6CEBC37}" dt="2023-09-11T13:16:56.360" v="42" actId="20577"/>
        <pc:sldMkLst>
          <pc:docMk/>
          <pc:sldMk cId="1496677481" sldId="370"/>
        </pc:sldMkLst>
        <pc:spChg chg="mod">
          <ac:chgData name="Adam Lusk" userId="79a0759f-bb8c-493f-b804-02452e7967bb" providerId="ADAL" clId="{FE187FC8-162F-4053-8CB3-8B8FE6CEBC37}" dt="2023-09-11T13:16:33.237" v="2" actId="20577"/>
          <ac:spMkLst>
            <pc:docMk/>
            <pc:sldMk cId="1496677481" sldId="370"/>
            <ac:spMk id="4" creationId="{3B04B72E-B79F-4733-9D42-BF793E0A831D}"/>
          </ac:spMkLst>
        </pc:spChg>
        <pc:spChg chg="mod">
          <ac:chgData name="Adam Lusk" userId="79a0759f-bb8c-493f-b804-02452e7967bb" providerId="ADAL" clId="{FE187FC8-162F-4053-8CB3-8B8FE6CEBC37}" dt="2023-09-11T13:16:56.360" v="42" actId="20577"/>
          <ac:spMkLst>
            <pc:docMk/>
            <pc:sldMk cId="1496677481" sldId="370"/>
            <ac:spMk id="5" creationId="{73CF3F67-782E-4FF4-BB5C-11C219C52354}"/>
          </ac:spMkLst>
        </pc:spChg>
      </pc:sldChg>
      <pc:sldChg chg="addSp delSp modSp del mod modClrScheme chgLayout">
        <pc:chgData name="Adam Lusk" userId="79a0759f-bb8c-493f-b804-02452e7967bb" providerId="ADAL" clId="{FE187FC8-162F-4053-8CB3-8B8FE6CEBC37}" dt="2023-09-11T15:35:14.263" v="717" actId="255"/>
        <pc:sldMkLst>
          <pc:docMk/>
          <pc:sldMk cId="1148069726" sldId="378"/>
        </pc:sldMkLst>
        <pc:spChg chg="mod ord">
          <ac:chgData name="Adam Lusk" userId="79a0759f-bb8c-493f-b804-02452e7967bb" providerId="ADAL" clId="{FE187FC8-162F-4053-8CB3-8B8FE6CEBC37}" dt="2023-09-11T13:51:03.242" v="120" actId="700"/>
          <ac:spMkLst>
            <pc:docMk/>
            <pc:sldMk cId="1148069726" sldId="378"/>
            <ac:spMk id="2" creationId="{11910B14-5E5B-AA8B-6111-8DA8206BFEA0}"/>
          </ac:spMkLst>
        </pc:spChg>
        <pc:spChg chg="mod ord">
          <ac:chgData name="Adam Lusk" userId="79a0759f-bb8c-493f-b804-02452e7967bb" providerId="ADAL" clId="{FE187FC8-162F-4053-8CB3-8B8FE6CEBC37}" dt="2023-09-11T15:35:14.263" v="717" actId="255"/>
          <ac:spMkLst>
            <pc:docMk/>
            <pc:sldMk cId="1148069726" sldId="378"/>
            <ac:spMk id="3" creationId="{3EF25707-4DA1-20F3-BC79-CF36B5C7435C}"/>
          </ac:spMkLst>
        </pc:spChg>
        <pc:spChg chg="mod ord">
          <ac:chgData name="Adam Lusk" userId="79a0759f-bb8c-493f-b804-02452e7967bb" providerId="ADAL" clId="{FE187FC8-162F-4053-8CB3-8B8FE6CEBC37}" dt="2023-09-11T13:51:03.242" v="120" actId="700"/>
          <ac:spMkLst>
            <pc:docMk/>
            <pc:sldMk cId="1148069726" sldId="378"/>
            <ac:spMk id="4" creationId="{517ECDBC-0663-1422-A6CD-88ACF3916A22}"/>
          </ac:spMkLst>
        </pc:spChg>
        <pc:spChg chg="add del mod">
          <ac:chgData name="Adam Lusk" userId="79a0759f-bb8c-493f-b804-02452e7967bb" providerId="ADAL" clId="{FE187FC8-162F-4053-8CB3-8B8FE6CEBC37}" dt="2023-09-11T13:50:01.013" v="106"/>
          <ac:spMkLst>
            <pc:docMk/>
            <pc:sldMk cId="1148069726" sldId="378"/>
            <ac:spMk id="7" creationId="{CBC75192-A206-0B90-FD3D-206C40587B80}"/>
          </ac:spMkLst>
        </pc:spChg>
        <pc:spChg chg="add del mod">
          <ac:chgData name="Adam Lusk" userId="79a0759f-bb8c-493f-b804-02452e7967bb" providerId="ADAL" clId="{FE187FC8-162F-4053-8CB3-8B8FE6CEBC37}" dt="2023-09-11T13:50:32.946" v="116"/>
          <ac:spMkLst>
            <pc:docMk/>
            <pc:sldMk cId="1148069726" sldId="378"/>
            <ac:spMk id="9" creationId="{9A6ACA51-753A-421F-0E22-BF78CEFB8CAE}"/>
          </ac:spMkLst>
        </pc:spChg>
        <pc:spChg chg="add del mod">
          <ac:chgData name="Adam Lusk" userId="79a0759f-bb8c-493f-b804-02452e7967bb" providerId="ADAL" clId="{FE187FC8-162F-4053-8CB3-8B8FE6CEBC37}" dt="2023-09-11T13:50:49.716" v="119"/>
          <ac:spMkLst>
            <pc:docMk/>
            <pc:sldMk cId="1148069726" sldId="378"/>
            <ac:spMk id="11" creationId="{D96C9DE4-7337-8599-9049-C025895DB019}"/>
          </ac:spMkLst>
        </pc:spChg>
        <pc:spChg chg="add mod ord">
          <ac:chgData name="Adam Lusk" userId="79a0759f-bb8c-493f-b804-02452e7967bb" providerId="ADAL" clId="{FE187FC8-162F-4053-8CB3-8B8FE6CEBC37}" dt="2023-09-11T13:51:03.242" v="120" actId="700"/>
          <ac:spMkLst>
            <pc:docMk/>
            <pc:sldMk cId="1148069726" sldId="378"/>
            <ac:spMk id="12" creationId="{6BD060F4-2F47-9108-597A-9AA3613D7395}"/>
          </ac:spMkLst>
        </pc:spChg>
        <pc:graphicFrameChg chg="add del mod">
          <ac:chgData name="Adam Lusk" userId="79a0759f-bb8c-493f-b804-02452e7967bb" providerId="ADAL" clId="{FE187FC8-162F-4053-8CB3-8B8FE6CEBC37}" dt="2023-09-11T13:50:01.013" v="106"/>
          <ac:graphicFrameMkLst>
            <pc:docMk/>
            <pc:sldMk cId="1148069726" sldId="378"/>
            <ac:graphicFrameMk id="6" creationId="{51F248E5-3152-9103-0C98-149FB5F82174}"/>
          </ac:graphicFrameMkLst>
        </pc:graphicFrameChg>
        <pc:graphicFrameChg chg="add del mod">
          <ac:chgData name="Adam Lusk" userId="79a0759f-bb8c-493f-b804-02452e7967bb" providerId="ADAL" clId="{FE187FC8-162F-4053-8CB3-8B8FE6CEBC37}" dt="2023-09-11T13:50:32.946" v="116"/>
          <ac:graphicFrameMkLst>
            <pc:docMk/>
            <pc:sldMk cId="1148069726" sldId="378"/>
            <ac:graphicFrameMk id="8" creationId="{C4C30787-318B-EC3A-2D1D-C74F7368890B}"/>
          </ac:graphicFrameMkLst>
        </pc:graphicFrameChg>
        <pc:graphicFrameChg chg="add del mod">
          <ac:chgData name="Adam Lusk" userId="79a0759f-bb8c-493f-b804-02452e7967bb" providerId="ADAL" clId="{FE187FC8-162F-4053-8CB3-8B8FE6CEBC37}" dt="2023-09-11T13:50:49.716" v="119"/>
          <ac:graphicFrameMkLst>
            <pc:docMk/>
            <pc:sldMk cId="1148069726" sldId="378"/>
            <ac:graphicFrameMk id="10" creationId="{80D848D8-971E-5917-C3B0-B85A97029987}"/>
          </ac:graphicFrameMkLst>
        </pc:graphicFrameChg>
        <pc:inkChg chg="add del">
          <ac:chgData name="Adam Lusk" userId="79a0759f-bb8c-493f-b804-02452e7967bb" providerId="ADAL" clId="{FE187FC8-162F-4053-8CB3-8B8FE6CEBC37}" dt="2023-09-11T13:48:43.184" v="48" actId="9405"/>
          <ac:inkMkLst>
            <pc:docMk/>
            <pc:sldMk cId="1148069726" sldId="378"/>
            <ac:inkMk id="5" creationId="{B4A7AB53-6628-EE64-AB20-A2E171DA8297}"/>
          </ac:inkMkLst>
        </pc:inkChg>
      </pc:sldChg>
      <pc:sldChg chg="addSp delSp modSp new mod modClrScheme chgLayout">
        <pc:chgData name="Adam Lusk" userId="79a0759f-bb8c-493f-b804-02452e7967bb" providerId="ADAL" clId="{FE187FC8-162F-4053-8CB3-8B8FE6CEBC37}" dt="2023-09-11T15:34:54.811" v="715" actId="2711"/>
        <pc:sldMkLst>
          <pc:docMk/>
          <pc:sldMk cId="352073724" sldId="379"/>
        </pc:sldMkLst>
        <pc:spChg chg="mod">
          <ac:chgData name="Adam Lusk" userId="79a0759f-bb8c-493f-b804-02452e7967bb" providerId="ADAL" clId="{FE187FC8-162F-4053-8CB3-8B8FE6CEBC37}" dt="2023-09-11T15:34:14.704" v="713" actId="113"/>
          <ac:spMkLst>
            <pc:docMk/>
            <pc:sldMk cId="352073724" sldId="379"/>
            <ac:spMk id="2" creationId="{FC8DCE62-8993-DC50-7591-FF2D37E00AA8}"/>
          </ac:spMkLst>
        </pc:spChg>
        <pc:spChg chg="del mod">
          <ac:chgData name="Adam Lusk" userId="79a0759f-bb8c-493f-b804-02452e7967bb" providerId="ADAL" clId="{FE187FC8-162F-4053-8CB3-8B8FE6CEBC37}" dt="2023-09-11T13:51:22.639" v="123"/>
          <ac:spMkLst>
            <pc:docMk/>
            <pc:sldMk cId="352073724" sldId="379"/>
            <ac:spMk id="3" creationId="{E62114C7-CC44-4C27-4882-1AFC7A597852}"/>
          </ac:spMkLst>
        </pc:spChg>
        <pc:spChg chg="mod">
          <ac:chgData name="Adam Lusk" userId="79a0759f-bb8c-493f-b804-02452e7967bb" providerId="ADAL" clId="{FE187FC8-162F-4053-8CB3-8B8FE6CEBC37}" dt="2023-09-11T13:51:45.851" v="124" actId="26606"/>
          <ac:spMkLst>
            <pc:docMk/>
            <pc:sldMk cId="352073724" sldId="379"/>
            <ac:spMk id="4" creationId="{AF44AF8C-787D-EB7A-AF3D-23B0FB273E33}"/>
          </ac:spMkLst>
        </pc:spChg>
        <pc:spChg chg="add del">
          <ac:chgData name="Adam Lusk" userId="79a0759f-bb8c-493f-b804-02452e7967bb" providerId="ADAL" clId="{FE187FC8-162F-4053-8CB3-8B8FE6CEBC37}" dt="2023-09-11T13:51:45.851" v="124" actId="26606"/>
          <ac:spMkLst>
            <pc:docMk/>
            <pc:sldMk cId="352073724" sldId="379"/>
            <ac:spMk id="6" creationId="{293A8F5F-4220-38F8-8F50-96C937BCA091}"/>
          </ac:spMkLst>
        </pc:spChg>
        <pc:spChg chg="add mod">
          <ac:chgData name="Adam Lusk" userId="79a0759f-bb8c-493f-b804-02452e7967bb" providerId="ADAL" clId="{FE187FC8-162F-4053-8CB3-8B8FE6CEBC37}" dt="2023-09-11T13:51:45.851" v="124" actId="26606"/>
          <ac:spMkLst>
            <pc:docMk/>
            <pc:sldMk cId="352073724" sldId="379"/>
            <ac:spMk id="11" creationId="{B0B0F6F0-D141-7EAF-5E29-9E61978CDE79}"/>
          </ac:spMkLst>
        </pc:spChg>
        <pc:graphicFrameChg chg="add mod ord modGraphic">
          <ac:chgData name="Adam Lusk" userId="79a0759f-bb8c-493f-b804-02452e7967bb" providerId="ADAL" clId="{FE187FC8-162F-4053-8CB3-8B8FE6CEBC37}" dt="2023-09-11T15:34:54.811" v="715" actId="2711"/>
          <ac:graphicFrameMkLst>
            <pc:docMk/>
            <pc:sldMk cId="352073724" sldId="379"/>
            <ac:graphicFrameMk id="5" creationId="{61E7E40E-34D6-977C-A57F-F1E0C18AF2E7}"/>
          </ac:graphicFrameMkLst>
        </pc:graphicFrameChg>
      </pc:sldChg>
      <pc:sldChg chg="modSp new mod">
        <pc:chgData name="Adam Lusk" userId="79a0759f-bb8c-493f-b804-02452e7967bb" providerId="ADAL" clId="{FE187FC8-162F-4053-8CB3-8B8FE6CEBC37}" dt="2023-09-11T15:34:30.418" v="714" actId="255"/>
        <pc:sldMkLst>
          <pc:docMk/>
          <pc:sldMk cId="384539080" sldId="380"/>
        </pc:sldMkLst>
        <pc:spChg chg="mod">
          <ac:chgData name="Adam Lusk" userId="79a0759f-bb8c-493f-b804-02452e7967bb" providerId="ADAL" clId="{FE187FC8-162F-4053-8CB3-8B8FE6CEBC37}" dt="2023-09-11T15:34:30.418" v="714" actId="255"/>
          <ac:spMkLst>
            <pc:docMk/>
            <pc:sldMk cId="384539080" sldId="380"/>
            <ac:spMk id="2" creationId="{9C2A8E3F-0D92-FFAF-1AF2-7F34454A6071}"/>
          </ac:spMkLst>
        </pc:spChg>
        <pc:spChg chg="mod">
          <ac:chgData name="Adam Lusk" userId="79a0759f-bb8c-493f-b804-02452e7967bb" providerId="ADAL" clId="{FE187FC8-162F-4053-8CB3-8B8FE6CEBC37}" dt="2023-09-11T15:13:51.342" v="711" actId="20577"/>
          <ac:spMkLst>
            <pc:docMk/>
            <pc:sldMk cId="384539080" sldId="380"/>
            <ac:spMk id="3" creationId="{FE07CA70-36D4-4143-E08B-EA1E4D6C55E6}"/>
          </ac:spMkLst>
        </pc:spChg>
      </pc:sldChg>
      <pc:sldMasterChg chg="del delSldLayout">
        <pc:chgData name="Adam Lusk" userId="79a0759f-bb8c-493f-b804-02452e7967bb" providerId="ADAL" clId="{FE187FC8-162F-4053-8CB3-8B8FE6CEBC37}" dt="2023-09-11T13:50:41.905" v="117" actId="700"/>
        <pc:sldMasterMkLst>
          <pc:docMk/>
          <pc:sldMasterMk cId="4158840275" sldId="2147483648"/>
        </pc:sldMasterMkLst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527276894" sldId="2147483649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4114878816" sldId="2147483650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152833265" sldId="2147483651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1614034263" sldId="2147483652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3817981862" sldId="2147483653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1975858723" sldId="2147483654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1507095456" sldId="2147483655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2671809418" sldId="2147483656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473501180" sldId="2147483657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707302783" sldId="2147483658"/>
          </pc:sldLayoutMkLst>
        </pc:sldLayoutChg>
        <pc:sldLayoutChg chg="del">
          <pc:chgData name="Adam Lusk" userId="79a0759f-bb8c-493f-b804-02452e7967bb" providerId="ADAL" clId="{FE187FC8-162F-4053-8CB3-8B8FE6CEBC37}" dt="2023-09-11T13:50:41.905" v="117" actId="700"/>
          <pc:sldLayoutMkLst>
            <pc:docMk/>
            <pc:sldMasterMk cId="4158840275" sldId="2147483648"/>
            <pc:sldLayoutMk cId="772669419" sldId="2147483659"/>
          </pc:sldLayoutMkLst>
        </pc:sldLayoutChg>
      </pc:sldMasterChg>
      <pc:sldMasterChg chg="delSldLayout">
        <pc:chgData name="Adam Lusk" userId="79a0759f-bb8c-493f-b804-02452e7967bb" providerId="ADAL" clId="{FE187FC8-162F-4053-8CB3-8B8FE6CEBC37}" dt="2023-09-11T13:51:49.658" v="125" actId="2696"/>
        <pc:sldMasterMkLst>
          <pc:docMk/>
          <pc:sldMasterMk cId="1139744575" sldId="2147483660"/>
        </pc:sldMasterMkLst>
        <pc:sldLayoutChg chg="del">
          <pc:chgData name="Adam Lusk" userId="79a0759f-bb8c-493f-b804-02452e7967bb" providerId="ADAL" clId="{FE187FC8-162F-4053-8CB3-8B8FE6CEBC37}" dt="2023-09-11T13:51:49.658" v="125" actId="2696"/>
          <pc:sldLayoutMkLst>
            <pc:docMk/>
            <pc:sldMasterMk cId="1139744575" sldId="2147483660"/>
            <pc:sldLayoutMk cId="2762695947" sldId="214748367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A65EA-10F3-4257-874C-62CC4EF5BB57}" type="doc">
      <dgm:prSet loTypeId="urn:microsoft.com/office/officeart/2005/8/layout/hierarchy2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E8B53DD-DFF6-40BF-BF6C-81C2FE219150}">
      <dgm:prSet phldrT="[Text]"/>
      <dgm:spPr/>
      <dgm:t>
        <a:bodyPr/>
        <a:lstStyle/>
        <a:p>
          <a:r>
            <a:rPr lang="en-US" dirty="0"/>
            <a:t>UC GE</a:t>
          </a:r>
        </a:p>
      </dgm:t>
    </dgm:pt>
    <dgm:pt modelId="{929B72DC-E144-46F1-B0BB-96477ACD935D}" type="parTrans" cxnId="{7180F6DE-F445-4372-9A06-81A6EB0F33B1}">
      <dgm:prSet/>
      <dgm:spPr/>
      <dgm:t>
        <a:bodyPr/>
        <a:lstStyle/>
        <a:p>
          <a:endParaRPr lang="en-US"/>
        </a:p>
      </dgm:t>
    </dgm:pt>
    <dgm:pt modelId="{8EA38ACB-ECBD-49E9-9BAB-0A150C329738}" type="sibTrans" cxnId="{7180F6DE-F445-4372-9A06-81A6EB0F33B1}">
      <dgm:prSet/>
      <dgm:spPr/>
      <dgm:t>
        <a:bodyPr/>
        <a:lstStyle/>
        <a:p>
          <a:endParaRPr lang="en-US"/>
        </a:p>
      </dgm:t>
    </dgm:pt>
    <dgm:pt modelId="{FC733B28-7985-45A6-A92D-137EE6099263}">
      <dgm:prSet phldrT="[Text]"/>
      <dgm:spPr/>
      <dgm:t>
        <a:bodyPr/>
        <a:lstStyle/>
        <a:p>
          <a:r>
            <a:rPr lang="en-US" dirty="0"/>
            <a:t>2021-22 AY</a:t>
          </a:r>
        </a:p>
      </dgm:t>
    </dgm:pt>
    <dgm:pt modelId="{F95615B5-7B98-4FB3-AAE6-860FB42DEF35}" type="parTrans" cxnId="{0435F029-763D-4E48-AA80-1F4B41A18ACA}">
      <dgm:prSet/>
      <dgm:spPr/>
      <dgm:t>
        <a:bodyPr/>
        <a:lstStyle/>
        <a:p>
          <a:endParaRPr lang="en-US"/>
        </a:p>
      </dgm:t>
    </dgm:pt>
    <dgm:pt modelId="{77C0E22A-573E-4FC5-A50E-39007CAA9EEE}" type="sibTrans" cxnId="{0435F029-763D-4E48-AA80-1F4B41A18ACA}">
      <dgm:prSet/>
      <dgm:spPr/>
      <dgm:t>
        <a:bodyPr/>
        <a:lstStyle/>
        <a:p>
          <a:endParaRPr lang="en-US"/>
        </a:p>
      </dgm:t>
    </dgm:pt>
    <dgm:pt modelId="{3207D576-B43E-49FC-99EB-EFD6500CB015}">
      <dgm:prSet phldrT="[Text]"/>
      <dgm:spPr/>
      <dgm:t>
        <a:bodyPr/>
        <a:lstStyle/>
        <a:p>
          <a:r>
            <a:rPr lang="en-US" dirty="0"/>
            <a:t>GE </a:t>
          </a:r>
          <a:r>
            <a:rPr lang="en-US" dirty="0" err="1"/>
            <a:t>coord</a:t>
          </a:r>
          <a:r>
            <a:rPr lang="en-US" dirty="0"/>
            <a:t>. Meetings March 2023</a:t>
          </a:r>
        </a:p>
      </dgm:t>
    </dgm:pt>
    <dgm:pt modelId="{92193001-2B22-40D1-B63C-F8600F9A3139}" type="parTrans" cxnId="{49881500-35AD-4A24-9F7B-E3FD654AA7B4}">
      <dgm:prSet/>
      <dgm:spPr/>
      <dgm:t>
        <a:bodyPr/>
        <a:lstStyle/>
        <a:p>
          <a:endParaRPr lang="en-US"/>
        </a:p>
      </dgm:t>
    </dgm:pt>
    <dgm:pt modelId="{2C74D26D-B3A8-47F6-84C8-AE2E9B3A9037}" type="sibTrans" cxnId="{49881500-35AD-4A24-9F7B-E3FD654AA7B4}">
      <dgm:prSet/>
      <dgm:spPr/>
      <dgm:t>
        <a:bodyPr/>
        <a:lstStyle/>
        <a:p>
          <a:endParaRPr lang="en-US"/>
        </a:p>
      </dgm:t>
    </dgm:pt>
    <dgm:pt modelId="{C4AA5AC8-8A1C-4890-A920-F78EE1B6CD01}">
      <dgm:prSet phldrT="[Text]"/>
      <dgm:spPr/>
      <dgm:t>
        <a:bodyPr/>
        <a:lstStyle/>
        <a:p>
          <a:r>
            <a:rPr lang="en-US" dirty="0"/>
            <a:t>2022-23 AY</a:t>
          </a:r>
        </a:p>
      </dgm:t>
    </dgm:pt>
    <dgm:pt modelId="{7F50C003-A2D8-43BA-A128-CCD9DF564BB1}" type="parTrans" cxnId="{9E54044A-B27F-4FD1-BB66-A9E68D553FD3}">
      <dgm:prSet/>
      <dgm:spPr/>
      <dgm:t>
        <a:bodyPr/>
        <a:lstStyle/>
        <a:p>
          <a:endParaRPr lang="en-US"/>
        </a:p>
      </dgm:t>
    </dgm:pt>
    <dgm:pt modelId="{2548A8AD-C871-4983-A2F1-9E788279F732}" type="sibTrans" cxnId="{9E54044A-B27F-4FD1-BB66-A9E68D553FD3}">
      <dgm:prSet/>
      <dgm:spPr/>
      <dgm:t>
        <a:bodyPr/>
        <a:lstStyle/>
        <a:p>
          <a:endParaRPr lang="en-US"/>
        </a:p>
      </dgm:t>
    </dgm:pt>
    <dgm:pt modelId="{A2679B3C-93BE-4EC0-94C3-C7B36EDB2139}">
      <dgm:prSet phldrT="[Text]"/>
      <dgm:spPr/>
      <dgm:t>
        <a:bodyPr/>
        <a:lstStyle/>
        <a:p>
          <a:r>
            <a:rPr lang="en-US" dirty="0"/>
            <a:t>GE Courses Reports to Coordinators and OEIE 1 June 23</a:t>
          </a:r>
        </a:p>
      </dgm:t>
    </dgm:pt>
    <dgm:pt modelId="{0FD923EF-4774-4BC8-91AC-9EBE2B0902C7}" type="parTrans" cxnId="{40182AF1-255A-4544-90ED-D2A49DEC3522}">
      <dgm:prSet/>
      <dgm:spPr/>
      <dgm:t>
        <a:bodyPr/>
        <a:lstStyle/>
        <a:p>
          <a:endParaRPr lang="en-US"/>
        </a:p>
      </dgm:t>
    </dgm:pt>
    <dgm:pt modelId="{FDC0E365-8B43-4577-B804-12D900CD0448}" type="sibTrans" cxnId="{40182AF1-255A-4544-90ED-D2A49DEC3522}">
      <dgm:prSet/>
      <dgm:spPr/>
      <dgm:t>
        <a:bodyPr/>
        <a:lstStyle/>
        <a:p>
          <a:endParaRPr lang="en-US"/>
        </a:p>
      </dgm:t>
    </dgm:pt>
    <dgm:pt modelId="{7F86973F-2CB5-4838-A249-9280BFBC6718}">
      <dgm:prSet phldrT="[Text]"/>
      <dgm:spPr/>
      <dgm:t>
        <a:bodyPr/>
        <a:lstStyle/>
        <a:p>
          <a:r>
            <a:rPr lang="en-US" dirty="0"/>
            <a:t>Faculty Meeting March 2023 </a:t>
          </a:r>
        </a:p>
      </dgm:t>
    </dgm:pt>
    <dgm:pt modelId="{3A2DA470-4753-4EFB-8C3C-EAD6845067AC}" type="parTrans" cxnId="{7133A016-3A0D-43A2-B67C-217C6FF7B3B2}">
      <dgm:prSet/>
      <dgm:spPr/>
      <dgm:t>
        <a:bodyPr/>
        <a:lstStyle/>
        <a:p>
          <a:endParaRPr lang="en-US"/>
        </a:p>
      </dgm:t>
    </dgm:pt>
    <dgm:pt modelId="{39150445-CDCB-426C-9FAD-A81983D32D3D}" type="sibTrans" cxnId="{7133A016-3A0D-43A2-B67C-217C6FF7B3B2}">
      <dgm:prSet/>
      <dgm:spPr/>
      <dgm:t>
        <a:bodyPr/>
        <a:lstStyle/>
        <a:p>
          <a:endParaRPr lang="en-US"/>
        </a:p>
      </dgm:t>
    </dgm:pt>
    <dgm:pt modelId="{C559BA38-D746-44C3-A165-D12DEBBE5B53}">
      <dgm:prSet phldrT="[Text]"/>
      <dgm:spPr/>
      <dgm:t>
        <a:bodyPr/>
        <a:lstStyle/>
        <a:p>
          <a:r>
            <a:rPr lang="en-US" dirty="0"/>
            <a:t>GE Coord Report</a:t>
          </a:r>
        </a:p>
      </dgm:t>
    </dgm:pt>
    <dgm:pt modelId="{A3268993-4EBF-4CBB-BCDF-F723273F1ACD}" type="parTrans" cxnId="{A4BFC40B-63BB-4929-8576-88BF1FAD4D02}">
      <dgm:prSet/>
      <dgm:spPr/>
      <dgm:t>
        <a:bodyPr/>
        <a:lstStyle/>
        <a:p>
          <a:endParaRPr lang="en-US"/>
        </a:p>
      </dgm:t>
    </dgm:pt>
    <dgm:pt modelId="{8552900E-8833-430C-B323-C4A6E7747EBF}" type="sibTrans" cxnId="{A4BFC40B-63BB-4929-8576-88BF1FAD4D02}">
      <dgm:prSet/>
      <dgm:spPr/>
      <dgm:t>
        <a:bodyPr/>
        <a:lstStyle/>
        <a:p>
          <a:endParaRPr lang="en-US"/>
        </a:p>
      </dgm:t>
    </dgm:pt>
    <dgm:pt modelId="{447D0FF8-EE3A-47A9-99EA-E102769E87DF}">
      <dgm:prSet phldrT="[Text]"/>
      <dgm:spPr/>
      <dgm:t>
        <a:bodyPr/>
        <a:lstStyle/>
        <a:p>
          <a:r>
            <a:rPr lang="en-US" dirty="0"/>
            <a:t>Faculty Meeting September 2023</a:t>
          </a:r>
        </a:p>
      </dgm:t>
    </dgm:pt>
    <dgm:pt modelId="{7FC8A4FC-8B0F-4615-8888-C8C46E737422}" type="parTrans" cxnId="{3A3527F1-2700-479C-854C-36A5BA9A6A5E}">
      <dgm:prSet/>
      <dgm:spPr/>
      <dgm:t>
        <a:bodyPr/>
        <a:lstStyle/>
        <a:p>
          <a:endParaRPr lang="en-US"/>
        </a:p>
      </dgm:t>
    </dgm:pt>
    <dgm:pt modelId="{37E6A22E-5C74-4536-9169-26D8D5185B3F}" type="sibTrans" cxnId="{3A3527F1-2700-479C-854C-36A5BA9A6A5E}">
      <dgm:prSet/>
      <dgm:spPr/>
      <dgm:t>
        <a:bodyPr/>
        <a:lstStyle/>
        <a:p>
          <a:endParaRPr lang="en-US"/>
        </a:p>
      </dgm:t>
    </dgm:pt>
    <dgm:pt modelId="{16386625-F7B6-42B7-8459-BF0276BC1468}">
      <dgm:prSet phldrT="[Text]"/>
      <dgm:spPr/>
      <dgm:t>
        <a:bodyPr/>
        <a:lstStyle/>
        <a:p>
          <a:r>
            <a:rPr lang="en-US" dirty="0"/>
            <a:t>Recommendations to Provost</a:t>
          </a:r>
        </a:p>
      </dgm:t>
    </dgm:pt>
    <dgm:pt modelId="{0151E87D-6AC4-478B-9672-219D5A676589}" type="parTrans" cxnId="{9DE7D995-65FE-42FB-BF8C-695E949AD54C}">
      <dgm:prSet/>
      <dgm:spPr/>
      <dgm:t>
        <a:bodyPr/>
        <a:lstStyle/>
        <a:p>
          <a:endParaRPr lang="en-US"/>
        </a:p>
      </dgm:t>
    </dgm:pt>
    <dgm:pt modelId="{4F472DDD-7C4A-4CD0-8103-7C5B46EB15F9}" type="sibTrans" cxnId="{9DE7D995-65FE-42FB-BF8C-695E949AD54C}">
      <dgm:prSet/>
      <dgm:spPr/>
      <dgm:t>
        <a:bodyPr/>
        <a:lstStyle/>
        <a:p>
          <a:endParaRPr lang="en-US"/>
        </a:p>
      </dgm:t>
    </dgm:pt>
    <dgm:pt modelId="{EC4286B0-9097-40BD-AF47-B8D0E847E872}">
      <dgm:prSet phldrT="[Text]"/>
      <dgm:spPr/>
      <dgm:t>
        <a:bodyPr/>
        <a:lstStyle/>
        <a:p>
          <a:r>
            <a:rPr lang="en-US" dirty="0"/>
            <a:t>Recommendations to Faculty Council</a:t>
          </a:r>
        </a:p>
      </dgm:t>
    </dgm:pt>
    <dgm:pt modelId="{D521BAFF-95D1-4A67-BA6C-D7A5403AB171}" type="parTrans" cxnId="{B5BF87C6-6506-41E6-96D1-090A43132963}">
      <dgm:prSet/>
      <dgm:spPr/>
      <dgm:t>
        <a:bodyPr/>
        <a:lstStyle/>
        <a:p>
          <a:endParaRPr lang="en-US"/>
        </a:p>
      </dgm:t>
    </dgm:pt>
    <dgm:pt modelId="{917DC164-069B-4177-90B9-93564A87C805}" type="sibTrans" cxnId="{B5BF87C6-6506-41E6-96D1-090A43132963}">
      <dgm:prSet/>
      <dgm:spPr/>
      <dgm:t>
        <a:bodyPr/>
        <a:lstStyle/>
        <a:p>
          <a:endParaRPr lang="en-US"/>
        </a:p>
      </dgm:t>
    </dgm:pt>
    <dgm:pt modelId="{1D3301D2-4744-44E2-8AFF-538AF8671443}">
      <dgm:prSet phldrT="[Text]"/>
      <dgm:spPr/>
      <dgm:t>
        <a:bodyPr/>
        <a:lstStyle/>
        <a:p>
          <a:r>
            <a:rPr lang="en-US" dirty="0"/>
            <a:t>Recommendations to Provost</a:t>
          </a:r>
        </a:p>
      </dgm:t>
    </dgm:pt>
    <dgm:pt modelId="{476903DC-F45E-48A8-8578-E6D7A1034C67}" type="parTrans" cxnId="{A094E694-3E1A-437F-8B2D-1728466B4EAE}">
      <dgm:prSet/>
      <dgm:spPr/>
      <dgm:t>
        <a:bodyPr/>
        <a:lstStyle/>
        <a:p>
          <a:endParaRPr lang="en-US"/>
        </a:p>
      </dgm:t>
    </dgm:pt>
    <dgm:pt modelId="{93628C4E-0CF0-4C41-9B21-0B1697E28746}" type="sibTrans" cxnId="{A094E694-3E1A-437F-8B2D-1728466B4EAE}">
      <dgm:prSet/>
      <dgm:spPr/>
      <dgm:t>
        <a:bodyPr/>
        <a:lstStyle/>
        <a:p>
          <a:endParaRPr lang="en-US"/>
        </a:p>
      </dgm:t>
    </dgm:pt>
    <dgm:pt modelId="{903DCC37-4AB8-4F8C-9468-DB929690B306}">
      <dgm:prSet phldrT="[Text]"/>
      <dgm:spPr/>
      <dgm:t>
        <a:bodyPr/>
        <a:lstStyle/>
        <a:p>
          <a:r>
            <a:rPr lang="en-US" dirty="0"/>
            <a:t>Recommendations to Faculty Council</a:t>
          </a:r>
        </a:p>
      </dgm:t>
    </dgm:pt>
    <dgm:pt modelId="{C7D0DB39-5740-4D86-810E-FBD27C55B85D}" type="parTrans" cxnId="{563C4415-1F4E-4B29-B4FD-F75777A97778}">
      <dgm:prSet/>
      <dgm:spPr/>
      <dgm:t>
        <a:bodyPr/>
        <a:lstStyle/>
        <a:p>
          <a:endParaRPr lang="en-US"/>
        </a:p>
      </dgm:t>
    </dgm:pt>
    <dgm:pt modelId="{DC95A550-21B6-4233-A657-A8809BCF25C0}" type="sibTrans" cxnId="{563C4415-1F4E-4B29-B4FD-F75777A97778}">
      <dgm:prSet/>
      <dgm:spPr/>
      <dgm:t>
        <a:bodyPr/>
        <a:lstStyle/>
        <a:p>
          <a:endParaRPr lang="en-US"/>
        </a:p>
      </dgm:t>
    </dgm:pt>
    <dgm:pt modelId="{3DA69229-AFE8-4A0F-B8F2-D5B66C393D44}" type="pres">
      <dgm:prSet presAssocID="{55EA65EA-10F3-4257-874C-62CC4EF5BB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052C57-8890-4CD1-91C9-2D97FC564AA1}" type="pres">
      <dgm:prSet presAssocID="{5E8B53DD-DFF6-40BF-BF6C-81C2FE219150}" presName="root1" presStyleCnt="0"/>
      <dgm:spPr/>
    </dgm:pt>
    <dgm:pt modelId="{3C016A0B-C748-4B8C-ACD1-50C5A45CF736}" type="pres">
      <dgm:prSet presAssocID="{5E8B53DD-DFF6-40BF-BF6C-81C2FE219150}" presName="LevelOneTextNode" presStyleLbl="node0" presStyleIdx="0" presStyleCnt="1">
        <dgm:presLayoutVars>
          <dgm:chPref val="3"/>
        </dgm:presLayoutVars>
      </dgm:prSet>
      <dgm:spPr/>
    </dgm:pt>
    <dgm:pt modelId="{2AB521E4-ABDF-4038-904F-4975D6AFF9DF}" type="pres">
      <dgm:prSet presAssocID="{5E8B53DD-DFF6-40BF-BF6C-81C2FE219150}" presName="level2hierChild" presStyleCnt="0"/>
      <dgm:spPr/>
    </dgm:pt>
    <dgm:pt modelId="{56657B41-A42A-4502-96D0-0A6B7498CC1A}" type="pres">
      <dgm:prSet presAssocID="{F95615B5-7B98-4FB3-AAE6-860FB42DEF35}" presName="conn2-1" presStyleLbl="parChTrans1D2" presStyleIdx="0" presStyleCnt="2"/>
      <dgm:spPr/>
    </dgm:pt>
    <dgm:pt modelId="{75F85A2C-81EE-4361-8728-BCDB58F1BDC9}" type="pres">
      <dgm:prSet presAssocID="{F95615B5-7B98-4FB3-AAE6-860FB42DEF35}" presName="connTx" presStyleLbl="parChTrans1D2" presStyleIdx="0" presStyleCnt="2"/>
      <dgm:spPr/>
    </dgm:pt>
    <dgm:pt modelId="{6DD66B74-3248-4B89-9B1C-ED8FA582698B}" type="pres">
      <dgm:prSet presAssocID="{FC733B28-7985-45A6-A92D-137EE6099263}" presName="root2" presStyleCnt="0"/>
      <dgm:spPr/>
    </dgm:pt>
    <dgm:pt modelId="{672C03BC-3AED-4864-ADC4-E791E6390574}" type="pres">
      <dgm:prSet presAssocID="{FC733B28-7985-45A6-A92D-137EE6099263}" presName="LevelTwoTextNode" presStyleLbl="node2" presStyleIdx="0" presStyleCnt="2">
        <dgm:presLayoutVars>
          <dgm:chPref val="3"/>
        </dgm:presLayoutVars>
      </dgm:prSet>
      <dgm:spPr/>
    </dgm:pt>
    <dgm:pt modelId="{2A087F11-19A7-4E65-815E-22D154001828}" type="pres">
      <dgm:prSet presAssocID="{FC733B28-7985-45A6-A92D-137EE6099263}" presName="level3hierChild" presStyleCnt="0"/>
      <dgm:spPr/>
    </dgm:pt>
    <dgm:pt modelId="{8D591E06-BCEF-4AC4-B8E1-528167040F17}" type="pres">
      <dgm:prSet presAssocID="{92193001-2B22-40D1-B63C-F8600F9A3139}" presName="conn2-1" presStyleLbl="parChTrans1D3" presStyleIdx="0" presStyleCnt="2"/>
      <dgm:spPr/>
    </dgm:pt>
    <dgm:pt modelId="{F762DA1F-8A22-4B72-8D7E-F2128D4E1D7F}" type="pres">
      <dgm:prSet presAssocID="{92193001-2B22-40D1-B63C-F8600F9A3139}" presName="connTx" presStyleLbl="parChTrans1D3" presStyleIdx="0" presStyleCnt="2"/>
      <dgm:spPr/>
    </dgm:pt>
    <dgm:pt modelId="{4DFF9E50-55B3-48E3-85A8-D481E7A16C1F}" type="pres">
      <dgm:prSet presAssocID="{3207D576-B43E-49FC-99EB-EFD6500CB015}" presName="root2" presStyleCnt="0"/>
      <dgm:spPr/>
    </dgm:pt>
    <dgm:pt modelId="{4EB3CA57-1E0A-4EEA-8DCE-1C3013097D35}" type="pres">
      <dgm:prSet presAssocID="{3207D576-B43E-49FC-99EB-EFD6500CB015}" presName="LevelTwoTextNode" presStyleLbl="node3" presStyleIdx="0" presStyleCnt="2">
        <dgm:presLayoutVars>
          <dgm:chPref val="3"/>
        </dgm:presLayoutVars>
      </dgm:prSet>
      <dgm:spPr/>
    </dgm:pt>
    <dgm:pt modelId="{A6FFDD94-0A97-4AC3-AFC9-287D0B5210EE}" type="pres">
      <dgm:prSet presAssocID="{3207D576-B43E-49FC-99EB-EFD6500CB015}" presName="level3hierChild" presStyleCnt="0"/>
      <dgm:spPr/>
    </dgm:pt>
    <dgm:pt modelId="{B0654EE6-F6D6-4FF8-9924-EDA34D6712C6}" type="pres">
      <dgm:prSet presAssocID="{3A2DA470-4753-4EFB-8C3C-EAD6845067AC}" presName="conn2-1" presStyleLbl="parChTrans1D4" presStyleIdx="0" presStyleCnt="7"/>
      <dgm:spPr/>
    </dgm:pt>
    <dgm:pt modelId="{EE067C30-D57E-4A44-8999-9E36ACF53DE8}" type="pres">
      <dgm:prSet presAssocID="{3A2DA470-4753-4EFB-8C3C-EAD6845067AC}" presName="connTx" presStyleLbl="parChTrans1D4" presStyleIdx="0" presStyleCnt="7"/>
      <dgm:spPr/>
    </dgm:pt>
    <dgm:pt modelId="{29A07A8C-88F0-40AD-B51C-7FBC4CD5B85F}" type="pres">
      <dgm:prSet presAssocID="{7F86973F-2CB5-4838-A249-9280BFBC6718}" presName="root2" presStyleCnt="0"/>
      <dgm:spPr/>
    </dgm:pt>
    <dgm:pt modelId="{D475AEA2-A3D8-43E5-8F00-9C1B2C02545A}" type="pres">
      <dgm:prSet presAssocID="{7F86973F-2CB5-4838-A249-9280BFBC6718}" presName="LevelTwoTextNode" presStyleLbl="node4" presStyleIdx="0" presStyleCnt="7">
        <dgm:presLayoutVars>
          <dgm:chPref val="3"/>
        </dgm:presLayoutVars>
      </dgm:prSet>
      <dgm:spPr/>
    </dgm:pt>
    <dgm:pt modelId="{ADAA0A57-08C6-47E6-9EB4-BD0847B3BEA8}" type="pres">
      <dgm:prSet presAssocID="{7F86973F-2CB5-4838-A249-9280BFBC6718}" presName="level3hierChild" presStyleCnt="0"/>
      <dgm:spPr/>
    </dgm:pt>
    <dgm:pt modelId="{90E65C9A-3A78-47EF-8223-66E3F6EB32B5}" type="pres">
      <dgm:prSet presAssocID="{0151E87D-6AC4-478B-9672-219D5A676589}" presName="conn2-1" presStyleLbl="parChTrans1D4" presStyleIdx="1" presStyleCnt="7"/>
      <dgm:spPr/>
    </dgm:pt>
    <dgm:pt modelId="{721037D4-0B6C-423A-850B-0B4E26E3CE6E}" type="pres">
      <dgm:prSet presAssocID="{0151E87D-6AC4-478B-9672-219D5A676589}" presName="connTx" presStyleLbl="parChTrans1D4" presStyleIdx="1" presStyleCnt="7"/>
      <dgm:spPr/>
    </dgm:pt>
    <dgm:pt modelId="{76EE87BF-1276-402D-AE18-9A74E2F7D84C}" type="pres">
      <dgm:prSet presAssocID="{16386625-F7B6-42B7-8459-BF0276BC1468}" presName="root2" presStyleCnt="0"/>
      <dgm:spPr/>
    </dgm:pt>
    <dgm:pt modelId="{D7177936-4C97-47ED-B1A7-A7A5EBA68341}" type="pres">
      <dgm:prSet presAssocID="{16386625-F7B6-42B7-8459-BF0276BC1468}" presName="LevelTwoTextNode" presStyleLbl="node4" presStyleIdx="1" presStyleCnt="7">
        <dgm:presLayoutVars>
          <dgm:chPref val="3"/>
        </dgm:presLayoutVars>
      </dgm:prSet>
      <dgm:spPr/>
    </dgm:pt>
    <dgm:pt modelId="{C013E4B3-0485-41BF-8D0A-D25F08B398A2}" type="pres">
      <dgm:prSet presAssocID="{16386625-F7B6-42B7-8459-BF0276BC1468}" presName="level3hierChild" presStyleCnt="0"/>
      <dgm:spPr/>
    </dgm:pt>
    <dgm:pt modelId="{A38B83B2-509B-4832-9BE3-9926DE9061D3}" type="pres">
      <dgm:prSet presAssocID="{D521BAFF-95D1-4A67-BA6C-D7A5403AB171}" presName="conn2-1" presStyleLbl="parChTrans1D4" presStyleIdx="2" presStyleCnt="7"/>
      <dgm:spPr/>
    </dgm:pt>
    <dgm:pt modelId="{758F4CE9-C0E5-44D7-89AD-06D2263961AE}" type="pres">
      <dgm:prSet presAssocID="{D521BAFF-95D1-4A67-BA6C-D7A5403AB171}" presName="connTx" presStyleLbl="parChTrans1D4" presStyleIdx="2" presStyleCnt="7"/>
      <dgm:spPr/>
    </dgm:pt>
    <dgm:pt modelId="{1FF53B22-65EC-47AC-A09A-A6263492330B}" type="pres">
      <dgm:prSet presAssocID="{EC4286B0-9097-40BD-AF47-B8D0E847E872}" presName="root2" presStyleCnt="0"/>
      <dgm:spPr/>
    </dgm:pt>
    <dgm:pt modelId="{AAFE616A-DF48-4BEE-96EA-6A419A109118}" type="pres">
      <dgm:prSet presAssocID="{EC4286B0-9097-40BD-AF47-B8D0E847E872}" presName="LevelTwoTextNode" presStyleLbl="node4" presStyleIdx="2" presStyleCnt="7">
        <dgm:presLayoutVars>
          <dgm:chPref val="3"/>
        </dgm:presLayoutVars>
      </dgm:prSet>
      <dgm:spPr/>
    </dgm:pt>
    <dgm:pt modelId="{078468FC-EFF8-44BA-88EF-84B8BC44BDD7}" type="pres">
      <dgm:prSet presAssocID="{EC4286B0-9097-40BD-AF47-B8D0E847E872}" presName="level3hierChild" presStyleCnt="0"/>
      <dgm:spPr/>
    </dgm:pt>
    <dgm:pt modelId="{79B746F0-CCE2-4EAC-B837-6BB5146BEB05}" type="pres">
      <dgm:prSet presAssocID="{7F50C003-A2D8-43BA-A128-CCD9DF564BB1}" presName="conn2-1" presStyleLbl="parChTrans1D2" presStyleIdx="1" presStyleCnt="2"/>
      <dgm:spPr/>
    </dgm:pt>
    <dgm:pt modelId="{A8F6DFA1-F5B7-422B-A73C-04C97ADFFB18}" type="pres">
      <dgm:prSet presAssocID="{7F50C003-A2D8-43BA-A128-CCD9DF564BB1}" presName="connTx" presStyleLbl="parChTrans1D2" presStyleIdx="1" presStyleCnt="2"/>
      <dgm:spPr/>
    </dgm:pt>
    <dgm:pt modelId="{F071F1E8-9921-4CEC-A2CE-EC83DD9F5CFE}" type="pres">
      <dgm:prSet presAssocID="{C4AA5AC8-8A1C-4890-A920-F78EE1B6CD01}" presName="root2" presStyleCnt="0"/>
      <dgm:spPr/>
    </dgm:pt>
    <dgm:pt modelId="{C5ACAB59-4666-4CCC-AECF-F2EABDF10AF7}" type="pres">
      <dgm:prSet presAssocID="{C4AA5AC8-8A1C-4890-A920-F78EE1B6CD01}" presName="LevelTwoTextNode" presStyleLbl="node2" presStyleIdx="1" presStyleCnt="2">
        <dgm:presLayoutVars>
          <dgm:chPref val="3"/>
        </dgm:presLayoutVars>
      </dgm:prSet>
      <dgm:spPr/>
    </dgm:pt>
    <dgm:pt modelId="{BF6BE586-62A2-4CAF-A8FB-A37C4882AAF3}" type="pres">
      <dgm:prSet presAssocID="{C4AA5AC8-8A1C-4890-A920-F78EE1B6CD01}" presName="level3hierChild" presStyleCnt="0"/>
      <dgm:spPr/>
    </dgm:pt>
    <dgm:pt modelId="{7D519AD8-C5C7-440E-A503-128E228372BD}" type="pres">
      <dgm:prSet presAssocID="{0FD923EF-4774-4BC8-91AC-9EBE2B0902C7}" presName="conn2-1" presStyleLbl="parChTrans1D3" presStyleIdx="1" presStyleCnt="2"/>
      <dgm:spPr/>
    </dgm:pt>
    <dgm:pt modelId="{1574ED1A-B066-445C-8ED4-CBD1FF2B73FE}" type="pres">
      <dgm:prSet presAssocID="{0FD923EF-4774-4BC8-91AC-9EBE2B0902C7}" presName="connTx" presStyleLbl="parChTrans1D3" presStyleIdx="1" presStyleCnt="2"/>
      <dgm:spPr/>
    </dgm:pt>
    <dgm:pt modelId="{0DD102FC-0D90-4F78-87FD-96C30C9A3869}" type="pres">
      <dgm:prSet presAssocID="{A2679B3C-93BE-4EC0-94C3-C7B36EDB2139}" presName="root2" presStyleCnt="0"/>
      <dgm:spPr/>
    </dgm:pt>
    <dgm:pt modelId="{2EC3A9CC-AD18-4834-96D5-F57CE0AF1124}" type="pres">
      <dgm:prSet presAssocID="{A2679B3C-93BE-4EC0-94C3-C7B36EDB2139}" presName="LevelTwoTextNode" presStyleLbl="node3" presStyleIdx="1" presStyleCnt="2">
        <dgm:presLayoutVars>
          <dgm:chPref val="3"/>
        </dgm:presLayoutVars>
      </dgm:prSet>
      <dgm:spPr/>
    </dgm:pt>
    <dgm:pt modelId="{47EEC2B0-608B-47AB-BA00-621418961026}" type="pres">
      <dgm:prSet presAssocID="{A2679B3C-93BE-4EC0-94C3-C7B36EDB2139}" presName="level3hierChild" presStyleCnt="0"/>
      <dgm:spPr/>
    </dgm:pt>
    <dgm:pt modelId="{11F40B1B-2A6E-4E2A-9CF3-B60E8AA576C6}" type="pres">
      <dgm:prSet presAssocID="{A3268993-4EBF-4CBB-BCDF-F723273F1ACD}" presName="conn2-1" presStyleLbl="parChTrans1D4" presStyleIdx="3" presStyleCnt="7"/>
      <dgm:spPr/>
    </dgm:pt>
    <dgm:pt modelId="{6450101B-09A5-4B21-86FB-4D789130C1C4}" type="pres">
      <dgm:prSet presAssocID="{A3268993-4EBF-4CBB-BCDF-F723273F1ACD}" presName="connTx" presStyleLbl="parChTrans1D4" presStyleIdx="3" presStyleCnt="7"/>
      <dgm:spPr/>
    </dgm:pt>
    <dgm:pt modelId="{4A0B1607-7EA9-4870-BF6D-66FB93E46C30}" type="pres">
      <dgm:prSet presAssocID="{C559BA38-D746-44C3-A165-D12DEBBE5B53}" presName="root2" presStyleCnt="0"/>
      <dgm:spPr/>
    </dgm:pt>
    <dgm:pt modelId="{B995C1C4-9F01-4F30-A832-AE790B683D52}" type="pres">
      <dgm:prSet presAssocID="{C559BA38-D746-44C3-A165-D12DEBBE5B53}" presName="LevelTwoTextNode" presStyleLbl="node4" presStyleIdx="3" presStyleCnt="7">
        <dgm:presLayoutVars>
          <dgm:chPref val="3"/>
        </dgm:presLayoutVars>
      </dgm:prSet>
      <dgm:spPr/>
    </dgm:pt>
    <dgm:pt modelId="{0E699442-E333-49E6-B148-2CA9DF6BFB59}" type="pres">
      <dgm:prSet presAssocID="{C559BA38-D746-44C3-A165-D12DEBBE5B53}" presName="level3hierChild" presStyleCnt="0"/>
      <dgm:spPr/>
    </dgm:pt>
    <dgm:pt modelId="{84FBBD7A-1208-4C10-98C1-096CD56DA59F}" type="pres">
      <dgm:prSet presAssocID="{7FC8A4FC-8B0F-4615-8888-C8C46E737422}" presName="conn2-1" presStyleLbl="parChTrans1D4" presStyleIdx="4" presStyleCnt="7"/>
      <dgm:spPr/>
    </dgm:pt>
    <dgm:pt modelId="{E2C37B1A-FAC8-4BC7-95FF-3D695F61CA78}" type="pres">
      <dgm:prSet presAssocID="{7FC8A4FC-8B0F-4615-8888-C8C46E737422}" presName="connTx" presStyleLbl="parChTrans1D4" presStyleIdx="4" presStyleCnt="7"/>
      <dgm:spPr/>
    </dgm:pt>
    <dgm:pt modelId="{252A1844-3098-4A75-9555-9781BF7B8E34}" type="pres">
      <dgm:prSet presAssocID="{447D0FF8-EE3A-47A9-99EA-E102769E87DF}" presName="root2" presStyleCnt="0"/>
      <dgm:spPr/>
    </dgm:pt>
    <dgm:pt modelId="{71BAFFA0-A6B1-4747-BF0A-ED01FA476AC6}" type="pres">
      <dgm:prSet presAssocID="{447D0FF8-EE3A-47A9-99EA-E102769E87DF}" presName="LevelTwoTextNode" presStyleLbl="node4" presStyleIdx="4" presStyleCnt="7">
        <dgm:presLayoutVars>
          <dgm:chPref val="3"/>
        </dgm:presLayoutVars>
      </dgm:prSet>
      <dgm:spPr/>
    </dgm:pt>
    <dgm:pt modelId="{455F8A08-DB9B-4F29-B859-E179DC890300}" type="pres">
      <dgm:prSet presAssocID="{447D0FF8-EE3A-47A9-99EA-E102769E87DF}" presName="level3hierChild" presStyleCnt="0"/>
      <dgm:spPr/>
    </dgm:pt>
    <dgm:pt modelId="{ADDBBBB4-7E91-4C2B-B0BB-371716036EBA}" type="pres">
      <dgm:prSet presAssocID="{476903DC-F45E-48A8-8578-E6D7A1034C67}" presName="conn2-1" presStyleLbl="parChTrans1D4" presStyleIdx="5" presStyleCnt="7"/>
      <dgm:spPr/>
    </dgm:pt>
    <dgm:pt modelId="{B7F3A68E-7771-46A2-8116-0796153D5A9B}" type="pres">
      <dgm:prSet presAssocID="{476903DC-F45E-48A8-8578-E6D7A1034C67}" presName="connTx" presStyleLbl="parChTrans1D4" presStyleIdx="5" presStyleCnt="7"/>
      <dgm:spPr/>
    </dgm:pt>
    <dgm:pt modelId="{DE0E4FFE-9B6D-4CA6-8419-96013EB6D27E}" type="pres">
      <dgm:prSet presAssocID="{1D3301D2-4744-44E2-8AFF-538AF8671443}" presName="root2" presStyleCnt="0"/>
      <dgm:spPr/>
    </dgm:pt>
    <dgm:pt modelId="{4FFFAF72-8B8B-4C1F-AAD5-EEF59AC480E1}" type="pres">
      <dgm:prSet presAssocID="{1D3301D2-4744-44E2-8AFF-538AF8671443}" presName="LevelTwoTextNode" presStyleLbl="node4" presStyleIdx="5" presStyleCnt="7">
        <dgm:presLayoutVars>
          <dgm:chPref val="3"/>
        </dgm:presLayoutVars>
      </dgm:prSet>
      <dgm:spPr/>
    </dgm:pt>
    <dgm:pt modelId="{939228DD-71AB-4E73-B5EA-3E9CAD07A3D1}" type="pres">
      <dgm:prSet presAssocID="{1D3301D2-4744-44E2-8AFF-538AF8671443}" presName="level3hierChild" presStyleCnt="0"/>
      <dgm:spPr/>
    </dgm:pt>
    <dgm:pt modelId="{ECFC70D8-BA11-446E-9115-930E4C9C158F}" type="pres">
      <dgm:prSet presAssocID="{C7D0DB39-5740-4D86-810E-FBD27C55B85D}" presName="conn2-1" presStyleLbl="parChTrans1D4" presStyleIdx="6" presStyleCnt="7"/>
      <dgm:spPr/>
    </dgm:pt>
    <dgm:pt modelId="{856A0FAA-D8CF-4ED6-A28A-37059444FF44}" type="pres">
      <dgm:prSet presAssocID="{C7D0DB39-5740-4D86-810E-FBD27C55B85D}" presName="connTx" presStyleLbl="parChTrans1D4" presStyleIdx="6" presStyleCnt="7"/>
      <dgm:spPr/>
    </dgm:pt>
    <dgm:pt modelId="{829A2B2C-C847-44D4-AC29-634D199FD40A}" type="pres">
      <dgm:prSet presAssocID="{903DCC37-4AB8-4F8C-9468-DB929690B306}" presName="root2" presStyleCnt="0"/>
      <dgm:spPr/>
    </dgm:pt>
    <dgm:pt modelId="{6DDA6DB7-4FBE-4B22-8049-32F824234CD7}" type="pres">
      <dgm:prSet presAssocID="{903DCC37-4AB8-4F8C-9468-DB929690B306}" presName="LevelTwoTextNode" presStyleLbl="node4" presStyleIdx="6" presStyleCnt="7">
        <dgm:presLayoutVars>
          <dgm:chPref val="3"/>
        </dgm:presLayoutVars>
      </dgm:prSet>
      <dgm:spPr/>
    </dgm:pt>
    <dgm:pt modelId="{51281750-E05A-4DB1-B3F1-581BAEBAF028}" type="pres">
      <dgm:prSet presAssocID="{903DCC37-4AB8-4F8C-9468-DB929690B306}" presName="level3hierChild" presStyleCnt="0"/>
      <dgm:spPr/>
    </dgm:pt>
  </dgm:ptLst>
  <dgm:cxnLst>
    <dgm:cxn modelId="{49881500-35AD-4A24-9F7B-E3FD654AA7B4}" srcId="{FC733B28-7985-45A6-A92D-137EE6099263}" destId="{3207D576-B43E-49FC-99EB-EFD6500CB015}" srcOrd="0" destOrd="0" parTransId="{92193001-2B22-40D1-B63C-F8600F9A3139}" sibTransId="{2C74D26D-B3A8-47F6-84C8-AE2E9B3A9037}"/>
    <dgm:cxn modelId="{2021E000-0B6C-415A-80F5-36FD34AEBF36}" type="presOf" srcId="{3A2DA470-4753-4EFB-8C3C-EAD6845067AC}" destId="{B0654EE6-F6D6-4FF8-9924-EDA34D6712C6}" srcOrd="0" destOrd="0" presId="urn:microsoft.com/office/officeart/2005/8/layout/hierarchy2"/>
    <dgm:cxn modelId="{BF03FF01-A391-41A4-A059-4531422B768A}" type="presOf" srcId="{FC733B28-7985-45A6-A92D-137EE6099263}" destId="{672C03BC-3AED-4864-ADC4-E791E6390574}" srcOrd="0" destOrd="0" presId="urn:microsoft.com/office/officeart/2005/8/layout/hierarchy2"/>
    <dgm:cxn modelId="{4B885F02-FE0B-4652-996F-F94DAE553491}" type="presOf" srcId="{0FD923EF-4774-4BC8-91AC-9EBE2B0902C7}" destId="{1574ED1A-B066-445C-8ED4-CBD1FF2B73FE}" srcOrd="1" destOrd="0" presId="urn:microsoft.com/office/officeart/2005/8/layout/hierarchy2"/>
    <dgm:cxn modelId="{5B131405-421B-4009-B49F-A87F72B6F85C}" type="presOf" srcId="{A3268993-4EBF-4CBB-BCDF-F723273F1ACD}" destId="{11F40B1B-2A6E-4E2A-9CF3-B60E8AA576C6}" srcOrd="0" destOrd="0" presId="urn:microsoft.com/office/officeart/2005/8/layout/hierarchy2"/>
    <dgm:cxn modelId="{A4BFC40B-63BB-4929-8576-88BF1FAD4D02}" srcId="{A2679B3C-93BE-4EC0-94C3-C7B36EDB2139}" destId="{C559BA38-D746-44C3-A165-D12DEBBE5B53}" srcOrd="0" destOrd="0" parTransId="{A3268993-4EBF-4CBB-BCDF-F723273F1ACD}" sibTransId="{8552900E-8833-430C-B323-C4A6E7747EBF}"/>
    <dgm:cxn modelId="{563C4415-1F4E-4B29-B4FD-F75777A97778}" srcId="{447D0FF8-EE3A-47A9-99EA-E102769E87DF}" destId="{903DCC37-4AB8-4F8C-9468-DB929690B306}" srcOrd="1" destOrd="0" parTransId="{C7D0DB39-5740-4D86-810E-FBD27C55B85D}" sibTransId="{DC95A550-21B6-4233-A657-A8809BCF25C0}"/>
    <dgm:cxn modelId="{7133A016-3A0D-43A2-B67C-217C6FF7B3B2}" srcId="{3207D576-B43E-49FC-99EB-EFD6500CB015}" destId="{7F86973F-2CB5-4838-A249-9280BFBC6718}" srcOrd="0" destOrd="0" parTransId="{3A2DA470-4753-4EFB-8C3C-EAD6845067AC}" sibTransId="{39150445-CDCB-426C-9FAD-A81983D32D3D}"/>
    <dgm:cxn modelId="{2B3E0717-A1BA-4107-8EBA-6B53E0394D80}" type="presOf" srcId="{0151E87D-6AC4-478B-9672-219D5A676589}" destId="{90E65C9A-3A78-47EF-8223-66E3F6EB32B5}" srcOrd="0" destOrd="0" presId="urn:microsoft.com/office/officeart/2005/8/layout/hierarchy2"/>
    <dgm:cxn modelId="{8B78161F-FBEE-4F47-9D19-4B7E88907051}" type="presOf" srcId="{903DCC37-4AB8-4F8C-9468-DB929690B306}" destId="{6DDA6DB7-4FBE-4B22-8049-32F824234CD7}" srcOrd="0" destOrd="0" presId="urn:microsoft.com/office/officeart/2005/8/layout/hierarchy2"/>
    <dgm:cxn modelId="{0435F029-763D-4E48-AA80-1F4B41A18ACA}" srcId="{5E8B53DD-DFF6-40BF-BF6C-81C2FE219150}" destId="{FC733B28-7985-45A6-A92D-137EE6099263}" srcOrd="0" destOrd="0" parTransId="{F95615B5-7B98-4FB3-AAE6-860FB42DEF35}" sibTransId="{77C0E22A-573E-4FC5-A50E-39007CAA9EEE}"/>
    <dgm:cxn modelId="{DC387C2C-5442-4828-93F4-45AF50ED7269}" type="presOf" srcId="{447D0FF8-EE3A-47A9-99EA-E102769E87DF}" destId="{71BAFFA0-A6B1-4747-BF0A-ED01FA476AC6}" srcOrd="0" destOrd="0" presId="urn:microsoft.com/office/officeart/2005/8/layout/hierarchy2"/>
    <dgm:cxn modelId="{43E5582D-62BF-400B-B3F8-641D71111785}" type="presOf" srcId="{D521BAFF-95D1-4A67-BA6C-D7A5403AB171}" destId="{758F4CE9-C0E5-44D7-89AD-06D2263961AE}" srcOrd="1" destOrd="0" presId="urn:microsoft.com/office/officeart/2005/8/layout/hierarchy2"/>
    <dgm:cxn modelId="{402D3831-2CEC-4AE1-BE76-88A77F38CBD1}" type="presOf" srcId="{1D3301D2-4744-44E2-8AFF-538AF8671443}" destId="{4FFFAF72-8B8B-4C1F-AAD5-EEF59AC480E1}" srcOrd="0" destOrd="0" presId="urn:microsoft.com/office/officeart/2005/8/layout/hierarchy2"/>
    <dgm:cxn modelId="{97E15732-A373-4DF2-9933-EEFB67D3664F}" type="presOf" srcId="{7FC8A4FC-8B0F-4615-8888-C8C46E737422}" destId="{84FBBD7A-1208-4C10-98C1-096CD56DA59F}" srcOrd="0" destOrd="0" presId="urn:microsoft.com/office/officeart/2005/8/layout/hierarchy2"/>
    <dgm:cxn modelId="{813BAD3E-8E11-409E-B2A7-0EC5988836F2}" type="presOf" srcId="{C559BA38-D746-44C3-A165-D12DEBBE5B53}" destId="{B995C1C4-9F01-4F30-A832-AE790B683D52}" srcOrd="0" destOrd="0" presId="urn:microsoft.com/office/officeart/2005/8/layout/hierarchy2"/>
    <dgm:cxn modelId="{4E28BD3F-B824-4B39-99AF-53AC6168675F}" type="presOf" srcId="{A2679B3C-93BE-4EC0-94C3-C7B36EDB2139}" destId="{2EC3A9CC-AD18-4834-96D5-F57CE0AF1124}" srcOrd="0" destOrd="0" presId="urn:microsoft.com/office/officeart/2005/8/layout/hierarchy2"/>
    <dgm:cxn modelId="{06E10E62-9A16-4B2E-841B-D7AF9F8E25C1}" type="presOf" srcId="{F95615B5-7B98-4FB3-AAE6-860FB42DEF35}" destId="{56657B41-A42A-4502-96D0-0A6B7498CC1A}" srcOrd="0" destOrd="0" presId="urn:microsoft.com/office/officeart/2005/8/layout/hierarchy2"/>
    <dgm:cxn modelId="{E89C3263-7963-4AAF-9A02-4AC60FEFA14B}" type="presOf" srcId="{7FC8A4FC-8B0F-4615-8888-C8C46E737422}" destId="{E2C37B1A-FAC8-4BC7-95FF-3D695F61CA78}" srcOrd="1" destOrd="0" presId="urn:microsoft.com/office/officeart/2005/8/layout/hierarchy2"/>
    <dgm:cxn modelId="{9E54044A-B27F-4FD1-BB66-A9E68D553FD3}" srcId="{5E8B53DD-DFF6-40BF-BF6C-81C2FE219150}" destId="{C4AA5AC8-8A1C-4890-A920-F78EE1B6CD01}" srcOrd="1" destOrd="0" parTransId="{7F50C003-A2D8-43BA-A128-CCD9DF564BB1}" sibTransId="{2548A8AD-C871-4983-A2F1-9E788279F732}"/>
    <dgm:cxn modelId="{800BE66C-0EAB-4A81-B862-209366C4C00C}" type="presOf" srcId="{7F50C003-A2D8-43BA-A128-CCD9DF564BB1}" destId="{A8F6DFA1-F5B7-422B-A73C-04C97ADFFB18}" srcOrd="1" destOrd="0" presId="urn:microsoft.com/office/officeart/2005/8/layout/hierarchy2"/>
    <dgm:cxn modelId="{0C059970-0968-4F63-8BC0-50D12BC8BE1D}" type="presOf" srcId="{0151E87D-6AC4-478B-9672-219D5A676589}" destId="{721037D4-0B6C-423A-850B-0B4E26E3CE6E}" srcOrd="1" destOrd="0" presId="urn:microsoft.com/office/officeart/2005/8/layout/hierarchy2"/>
    <dgm:cxn modelId="{E77F6871-E343-468E-9AD6-316A26E63012}" type="presOf" srcId="{D521BAFF-95D1-4A67-BA6C-D7A5403AB171}" destId="{A38B83B2-509B-4832-9BE3-9926DE9061D3}" srcOrd="0" destOrd="0" presId="urn:microsoft.com/office/officeart/2005/8/layout/hierarchy2"/>
    <dgm:cxn modelId="{49C56C54-84C5-4F17-AEE9-93032627E1FB}" type="presOf" srcId="{3207D576-B43E-49FC-99EB-EFD6500CB015}" destId="{4EB3CA57-1E0A-4EEA-8DCE-1C3013097D35}" srcOrd="0" destOrd="0" presId="urn:microsoft.com/office/officeart/2005/8/layout/hierarchy2"/>
    <dgm:cxn modelId="{21432C58-6609-4831-B443-4E57FA491ADD}" type="presOf" srcId="{A3268993-4EBF-4CBB-BCDF-F723273F1ACD}" destId="{6450101B-09A5-4B21-86FB-4D789130C1C4}" srcOrd="1" destOrd="0" presId="urn:microsoft.com/office/officeart/2005/8/layout/hierarchy2"/>
    <dgm:cxn modelId="{A7295258-6D93-4A62-8A9C-78F9E9C2B2C8}" type="presOf" srcId="{7F50C003-A2D8-43BA-A128-CCD9DF564BB1}" destId="{79B746F0-CCE2-4EAC-B837-6BB5146BEB05}" srcOrd="0" destOrd="0" presId="urn:microsoft.com/office/officeart/2005/8/layout/hierarchy2"/>
    <dgm:cxn modelId="{93941E7A-EBDD-40FC-80D1-39AF235AE796}" type="presOf" srcId="{92193001-2B22-40D1-B63C-F8600F9A3139}" destId="{F762DA1F-8A22-4B72-8D7E-F2128D4E1D7F}" srcOrd="1" destOrd="0" presId="urn:microsoft.com/office/officeart/2005/8/layout/hierarchy2"/>
    <dgm:cxn modelId="{3EF6E07B-EF91-4670-8DA4-39DDC4D5B976}" type="presOf" srcId="{92193001-2B22-40D1-B63C-F8600F9A3139}" destId="{8D591E06-BCEF-4AC4-B8E1-528167040F17}" srcOrd="0" destOrd="0" presId="urn:microsoft.com/office/officeart/2005/8/layout/hierarchy2"/>
    <dgm:cxn modelId="{C7EC6082-3F08-4E96-9435-4F9AF8F87D0D}" type="presOf" srcId="{55EA65EA-10F3-4257-874C-62CC4EF5BB57}" destId="{3DA69229-AFE8-4A0F-B8F2-D5B66C393D44}" srcOrd="0" destOrd="0" presId="urn:microsoft.com/office/officeart/2005/8/layout/hierarchy2"/>
    <dgm:cxn modelId="{A094E694-3E1A-437F-8B2D-1728466B4EAE}" srcId="{447D0FF8-EE3A-47A9-99EA-E102769E87DF}" destId="{1D3301D2-4744-44E2-8AFF-538AF8671443}" srcOrd="0" destOrd="0" parTransId="{476903DC-F45E-48A8-8578-E6D7A1034C67}" sibTransId="{93628C4E-0CF0-4C41-9B21-0B1697E28746}"/>
    <dgm:cxn modelId="{9DE7D995-65FE-42FB-BF8C-695E949AD54C}" srcId="{7F86973F-2CB5-4838-A249-9280BFBC6718}" destId="{16386625-F7B6-42B7-8459-BF0276BC1468}" srcOrd="0" destOrd="0" parTransId="{0151E87D-6AC4-478B-9672-219D5A676589}" sibTransId="{4F472DDD-7C4A-4CD0-8103-7C5B46EB15F9}"/>
    <dgm:cxn modelId="{46530E96-6C15-425B-AFEB-45BC9146DD6F}" type="presOf" srcId="{C4AA5AC8-8A1C-4890-A920-F78EE1B6CD01}" destId="{C5ACAB59-4666-4CCC-AECF-F2EABDF10AF7}" srcOrd="0" destOrd="0" presId="urn:microsoft.com/office/officeart/2005/8/layout/hierarchy2"/>
    <dgm:cxn modelId="{B28C4698-1279-4060-91C7-3A6F6FC82D97}" type="presOf" srcId="{EC4286B0-9097-40BD-AF47-B8D0E847E872}" destId="{AAFE616A-DF48-4BEE-96EA-6A419A109118}" srcOrd="0" destOrd="0" presId="urn:microsoft.com/office/officeart/2005/8/layout/hierarchy2"/>
    <dgm:cxn modelId="{8F5C90A1-153C-4F94-A590-4105A0C13CE9}" type="presOf" srcId="{3A2DA470-4753-4EFB-8C3C-EAD6845067AC}" destId="{EE067C30-D57E-4A44-8999-9E36ACF53DE8}" srcOrd="1" destOrd="0" presId="urn:microsoft.com/office/officeart/2005/8/layout/hierarchy2"/>
    <dgm:cxn modelId="{36CDD6AD-5C64-40EC-A207-D32768B8222B}" type="presOf" srcId="{476903DC-F45E-48A8-8578-E6D7A1034C67}" destId="{B7F3A68E-7771-46A2-8116-0796153D5A9B}" srcOrd="1" destOrd="0" presId="urn:microsoft.com/office/officeart/2005/8/layout/hierarchy2"/>
    <dgm:cxn modelId="{24F330B5-B664-4759-8D8F-03F8DB008229}" type="presOf" srcId="{0FD923EF-4774-4BC8-91AC-9EBE2B0902C7}" destId="{7D519AD8-C5C7-440E-A503-128E228372BD}" srcOrd="0" destOrd="0" presId="urn:microsoft.com/office/officeart/2005/8/layout/hierarchy2"/>
    <dgm:cxn modelId="{DFA6BAB8-404C-4012-800E-531707D2FAD3}" type="presOf" srcId="{F95615B5-7B98-4FB3-AAE6-860FB42DEF35}" destId="{75F85A2C-81EE-4361-8728-BCDB58F1BDC9}" srcOrd="1" destOrd="0" presId="urn:microsoft.com/office/officeart/2005/8/layout/hierarchy2"/>
    <dgm:cxn modelId="{B5BF87C6-6506-41E6-96D1-090A43132963}" srcId="{7F86973F-2CB5-4838-A249-9280BFBC6718}" destId="{EC4286B0-9097-40BD-AF47-B8D0E847E872}" srcOrd="1" destOrd="0" parTransId="{D521BAFF-95D1-4A67-BA6C-D7A5403AB171}" sibTransId="{917DC164-069B-4177-90B9-93564A87C805}"/>
    <dgm:cxn modelId="{3EA481D2-8E28-42A5-A4EB-BAA8008D2D02}" type="presOf" srcId="{16386625-F7B6-42B7-8459-BF0276BC1468}" destId="{D7177936-4C97-47ED-B1A7-A7A5EBA68341}" srcOrd="0" destOrd="0" presId="urn:microsoft.com/office/officeart/2005/8/layout/hierarchy2"/>
    <dgm:cxn modelId="{D3E0C8D3-4FBF-4B4C-8317-C40D2BB56437}" type="presOf" srcId="{476903DC-F45E-48A8-8578-E6D7A1034C67}" destId="{ADDBBBB4-7E91-4C2B-B0BB-371716036EBA}" srcOrd="0" destOrd="0" presId="urn:microsoft.com/office/officeart/2005/8/layout/hierarchy2"/>
    <dgm:cxn modelId="{7180F6DE-F445-4372-9A06-81A6EB0F33B1}" srcId="{55EA65EA-10F3-4257-874C-62CC4EF5BB57}" destId="{5E8B53DD-DFF6-40BF-BF6C-81C2FE219150}" srcOrd="0" destOrd="0" parTransId="{929B72DC-E144-46F1-B0BB-96477ACD935D}" sibTransId="{8EA38ACB-ECBD-49E9-9BAB-0A150C329738}"/>
    <dgm:cxn modelId="{0DB2D2E8-8443-43B8-BA3C-3B0712702325}" type="presOf" srcId="{C7D0DB39-5740-4D86-810E-FBD27C55B85D}" destId="{856A0FAA-D8CF-4ED6-A28A-37059444FF44}" srcOrd="1" destOrd="0" presId="urn:microsoft.com/office/officeart/2005/8/layout/hierarchy2"/>
    <dgm:cxn modelId="{C2742AF0-421C-41A3-A0CA-F6AE5AE9C6C6}" type="presOf" srcId="{5E8B53DD-DFF6-40BF-BF6C-81C2FE219150}" destId="{3C016A0B-C748-4B8C-ACD1-50C5A45CF736}" srcOrd="0" destOrd="0" presId="urn:microsoft.com/office/officeart/2005/8/layout/hierarchy2"/>
    <dgm:cxn modelId="{3A3527F1-2700-479C-854C-36A5BA9A6A5E}" srcId="{C559BA38-D746-44C3-A165-D12DEBBE5B53}" destId="{447D0FF8-EE3A-47A9-99EA-E102769E87DF}" srcOrd="0" destOrd="0" parTransId="{7FC8A4FC-8B0F-4615-8888-C8C46E737422}" sibTransId="{37E6A22E-5C74-4536-9169-26D8D5185B3F}"/>
    <dgm:cxn modelId="{40182AF1-255A-4544-90ED-D2A49DEC3522}" srcId="{C4AA5AC8-8A1C-4890-A920-F78EE1B6CD01}" destId="{A2679B3C-93BE-4EC0-94C3-C7B36EDB2139}" srcOrd="0" destOrd="0" parTransId="{0FD923EF-4774-4BC8-91AC-9EBE2B0902C7}" sibTransId="{FDC0E365-8B43-4577-B804-12D900CD0448}"/>
    <dgm:cxn modelId="{9C5842F3-81DA-45A8-B8C4-DF09AB2849D7}" type="presOf" srcId="{7F86973F-2CB5-4838-A249-9280BFBC6718}" destId="{D475AEA2-A3D8-43E5-8F00-9C1B2C02545A}" srcOrd="0" destOrd="0" presId="urn:microsoft.com/office/officeart/2005/8/layout/hierarchy2"/>
    <dgm:cxn modelId="{3E463CFC-E9B8-440C-9E3A-1CC3D8D967BE}" type="presOf" srcId="{C7D0DB39-5740-4D86-810E-FBD27C55B85D}" destId="{ECFC70D8-BA11-446E-9115-930E4C9C158F}" srcOrd="0" destOrd="0" presId="urn:microsoft.com/office/officeart/2005/8/layout/hierarchy2"/>
    <dgm:cxn modelId="{EE2EFFDD-8BF2-4803-922B-76A978583A7E}" type="presParOf" srcId="{3DA69229-AFE8-4A0F-B8F2-D5B66C393D44}" destId="{94052C57-8890-4CD1-91C9-2D97FC564AA1}" srcOrd="0" destOrd="0" presId="urn:microsoft.com/office/officeart/2005/8/layout/hierarchy2"/>
    <dgm:cxn modelId="{86085BDA-A6F4-4A09-9EF4-62994FA19FC5}" type="presParOf" srcId="{94052C57-8890-4CD1-91C9-2D97FC564AA1}" destId="{3C016A0B-C748-4B8C-ACD1-50C5A45CF736}" srcOrd="0" destOrd="0" presId="urn:microsoft.com/office/officeart/2005/8/layout/hierarchy2"/>
    <dgm:cxn modelId="{84169D10-09C0-4D89-B906-063FFA1DF2D8}" type="presParOf" srcId="{94052C57-8890-4CD1-91C9-2D97FC564AA1}" destId="{2AB521E4-ABDF-4038-904F-4975D6AFF9DF}" srcOrd="1" destOrd="0" presId="urn:microsoft.com/office/officeart/2005/8/layout/hierarchy2"/>
    <dgm:cxn modelId="{08224402-6BF2-4318-B725-67C92CAC8759}" type="presParOf" srcId="{2AB521E4-ABDF-4038-904F-4975D6AFF9DF}" destId="{56657B41-A42A-4502-96D0-0A6B7498CC1A}" srcOrd="0" destOrd="0" presId="urn:microsoft.com/office/officeart/2005/8/layout/hierarchy2"/>
    <dgm:cxn modelId="{616C8065-4ADD-4BA8-A57C-4500BED444BF}" type="presParOf" srcId="{56657B41-A42A-4502-96D0-0A6B7498CC1A}" destId="{75F85A2C-81EE-4361-8728-BCDB58F1BDC9}" srcOrd="0" destOrd="0" presId="urn:microsoft.com/office/officeart/2005/8/layout/hierarchy2"/>
    <dgm:cxn modelId="{04A814EE-A92D-4E94-BA5E-BAFDA31AC73E}" type="presParOf" srcId="{2AB521E4-ABDF-4038-904F-4975D6AFF9DF}" destId="{6DD66B74-3248-4B89-9B1C-ED8FA582698B}" srcOrd="1" destOrd="0" presId="urn:microsoft.com/office/officeart/2005/8/layout/hierarchy2"/>
    <dgm:cxn modelId="{B9BCF782-6CD4-4487-AD9D-52F5FE75BD86}" type="presParOf" srcId="{6DD66B74-3248-4B89-9B1C-ED8FA582698B}" destId="{672C03BC-3AED-4864-ADC4-E791E6390574}" srcOrd="0" destOrd="0" presId="urn:microsoft.com/office/officeart/2005/8/layout/hierarchy2"/>
    <dgm:cxn modelId="{495D80BC-2177-4B97-91FE-BEC374BF7A98}" type="presParOf" srcId="{6DD66B74-3248-4B89-9B1C-ED8FA582698B}" destId="{2A087F11-19A7-4E65-815E-22D154001828}" srcOrd="1" destOrd="0" presId="urn:microsoft.com/office/officeart/2005/8/layout/hierarchy2"/>
    <dgm:cxn modelId="{0331B846-9C7E-4A43-B71E-17E134606CBB}" type="presParOf" srcId="{2A087F11-19A7-4E65-815E-22D154001828}" destId="{8D591E06-BCEF-4AC4-B8E1-528167040F17}" srcOrd="0" destOrd="0" presId="urn:microsoft.com/office/officeart/2005/8/layout/hierarchy2"/>
    <dgm:cxn modelId="{E422D848-87F2-46BF-AF1B-2CC96CC91880}" type="presParOf" srcId="{8D591E06-BCEF-4AC4-B8E1-528167040F17}" destId="{F762DA1F-8A22-4B72-8D7E-F2128D4E1D7F}" srcOrd="0" destOrd="0" presId="urn:microsoft.com/office/officeart/2005/8/layout/hierarchy2"/>
    <dgm:cxn modelId="{A8AD8963-0674-46D0-8A5C-6D25059E5C05}" type="presParOf" srcId="{2A087F11-19A7-4E65-815E-22D154001828}" destId="{4DFF9E50-55B3-48E3-85A8-D481E7A16C1F}" srcOrd="1" destOrd="0" presId="urn:microsoft.com/office/officeart/2005/8/layout/hierarchy2"/>
    <dgm:cxn modelId="{C0ECBA2C-F828-4C4B-A990-33C385DF43CE}" type="presParOf" srcId="{4DFF9E50-55B3-48E3-85A8-D481E7A16C1F}" destId="{4EB3CA57-1E0A-4EEA-8DCE-1C3013097D35}" srcOrd="0" destOrd="0" presId="urn:microsoft.com/office/officeart/2005/8/layout/hierarchy2"/>
    <dgm:cxn modelId="{9CE58D10-FBF7-4419-8388-AC739878B10D}" type="presParOf" srcId="{4DFF9E50-55B3-48E3-85A8-D481E7A16C1F}" destId="{A6FFDD94-0A97-4AC3-AFC9-287D0B5210EE}" srcOrd="1" destOrd="0" presId="urn:microsoft.com/office/officeart/2005/8/layout/hierarchy2"/>
    <dgm:cxn modelId="{7AD11EFF-AFDF-470F-9E3E-10040207F52E}" type="presParOf" srcId="{A6FFDD94-0A97-4AC3-AFC9-287D0B5210EE}" destId="{B0654EE6-F6D6-4FF8-9924-EDA34D6712C6}" srcOrd="0" destOrd="0" presId="urn:microsoft.com/office/officeart/2005/8/layout/hierarchy2"/>
    <dgm:cxn modelId="{B29E53B9-33B6-4EFA-A5C5-E79B1C21A4D0}" type="presParOf" srcId="{B0654EE6-F6D6-4FF8-9924-EDA34D6712C6}" destId="{EE067C30-D57E-4A44-8999-9E36ACF53DE8}" srcOrd="0" destOrd="0" presId="urn:microsoft.com/office/officeart/2005/8/layout/hierarchy2"/>
    <dgm:cxn modelId="{A033085E-F4CD-49AB-8CF0-05CC8F117E55}" type="presParOf" srcId="{A6FFDD94-0A97-4AC3-AFC9-287D0B5210EE}" destId="{29A07A8C-88F0-40AD-B51C-7FBC4CD5B85F}" srcOrd="1" destOrd="0" presId="urn:microsoft.com/office/officeart/2005/8/layout/hierarchy2"/>
    <dgm:cxn modelId="{C79071B7-097B-4795-B749-522C01D91914}" type="presParOf" srcId="{29A07A8C-88F0-40AD-B51C-7FBC4CD5B85F}" destId="{D475AEA2-A3D8-43E5-8F00-9C1B2C02545A}" srcOrd="0" destOrd="0" presId="urn:microsoft.com/office/officeart/2005/8/layout/hierarchy2"/>
    <dgm:cxn modelId="{9B9BD62F-A3C2-4395-B5BF-87409F504866}" type="presParOf" srcId="{29A07A8C-88F0-40AD-B51C-7FBC4CD5B85F}" destId="{ADAA0A57-08C6-47E6-9EB4-BD0847B3BEA8}" srcOrd="1" destOrd="0" presId="urn:microsoft.com/office/officeart/2005/8/layout/hierarchy2"/>
    <dgm:cxn modelId="{03F5E056-8705-47E2-9375-69800510449F}" type="presParOf" srcId="{ADAA0A57-08C6-47E6-9EB4-BD0847B3BEA8}" destId="{90E65C9A-3A78-47EF-8223-66E3F6EB32B5}" srcOrd="0" destOrd="0" presId="urn:microsoft.com/office/officeart/2005/8/layout/hierarchy2"/>
    <dgm:cxn modelId="{9F1683E4-7AD8-44EB-B6A0-7F03E4423CB2}" type="presParOf" srcId="{90E65C9A-3A78-47EF-8223-66E3F6EB32B5}" destId="{721037D4-0B6C-423A-850B-0B4E26E3CE6E}" srcOrd="0" destOrd="0" presId="urn:microsoft.com/office/officeart/2005/8/layout/hierarchy2"/>
    <dgm:cxn modelId="{C05C9A3B-E16C-4956-9077-74105D53B152}" type="presParOf" srcId="{ADAA0A57-08C6-47E6-9EB4-BD0847B3BEA8}" destId="{76EE87BF-1276-402D-AE18-9A74E2F7D84C}" srcOrd="1" destOrd="0" presId="urn:microsoft.com/office/officeart/2005/8/layout/hierarchy2"/>
    <dgm:cxn modelId="{0209F3CE-B7C8-4FA6-A813-5F18615FAA92}" type="presParOf" srcId="{76EE87BF-1276-402D-AE18-9A74E2F7D84C}" destId="{D7177936-4C97-47ED-B1A7-A7A5EBA68341}" srcOrd="0" destOrd="0" presId="urn:microsoft.com/office/officeart/2005/8/layout/hierarchy2"/>
    <dgm:cxn modelId="{58120F55-6944-4124-9338-CE2E19AC5CF9}" type="presParOf" srcId="{76EE87BF-1276-402D-AE18-9A74E2F7D84C}" destId="{C013E4B3-0485-41BF-8D0A-D25F08B398A2}" srcOrd="1" destOrd="0" presId="urn:microsoft.com/office/officeart/2005/8/layout/hierarchy2"/>
    <dgm:cxn modelId="{6A45A1B1-66B5-432C-A106-C0DB8F122A7B}" type="presParOf" srcId="{ADAA0A57-08C6-47E6-9EB4-BD0847B3BEA8}" destId="{A38B83B2-509B-4832-9BE3-9926DE9061D3}" srcOrd="2" destOrd="0" presId="urn:microsoft.com/office/officeart/2005/8/layout/hierarchy2"/>
    <dgm:cxn modelId="{05C75C58-3F2D-4E07-9854-820A18CB0ADB}" type="presParOf" srcId="{A38B83B2-509B-4832-9BE3-9926DE9061D3}" destId="{758F4CE9-C0E5-44D7-89AD-06D2263961AE}" srcOrd="0" destOrd="0" presId="urn:microsoft.com/office/officeart/2005/8/layout/hierarchy2"/>
    <dgm:cxn modelId="{B0782979-FBB1-48C7-92B6-4B842040C5E1}" type="presParOf" srcId="{ADAA0A57-08C6-47E6-9EB4-BD0847B3BEA8}" destId="{1FF53B22-65EC-47AC-A09A-A6263492330B}" srcOrd="3" destOrd="0" presId="urn:microsoft.com/office/officeart/2005/8/layout/hierarchy2"/>
    <dgm:cxn modelId="{AB712676-5D3F-49A0-A271-0B2A895B424B}" type="presParOf" srcId="{1FF53B22-65EC-47AC-A09A-A6263492330B}" destId="{AAFE616A-DF48-4BEE-96EA-6A419A109118}" srcOrd="0" destOrd="0" presId="urn:microsoft.com/office/officeart/2005/8/layout/hierarchy2"/>
    <dgm:cxn modelId="{503959DE-7016-44D4-876D-408DBB1D0376}" type="presParOf" srcId="{1FF53B22-65EC-47AC-A09A-A6263492330B}" destId="{078468FC-EFF8-44BA-88EF-84B8BC44BDD7}" srcOrd="1" destOrd="0" presId="urn:microsoft.com/office/officeart/2005/8/layout/hierarchy2"/>
    <dgm:cxn modelId="{B5EA91CE-2553-4CAC-AE06-5FA6761BC901}" type="presParOf" srcId="{2AB521E4-ABDF-4038-904F-4975D6AFF9DF}" destId="{79B746F0-CCE2-4EAC-B837-6BB5146BEB05}" srcOrd="2" destOrd="0" presId="urn:microsoft.com/office/officeart/2005/8/layout/hierarchy2"/>
    <dgm:cxn modelId="{9E76A3FD-2DCE-40CF-8917-8A88DA2113F0}" type="presParOf" srcId="{79B746F0-CCE2-4EAC-B837-6BB5146BEB05}" destId="{A8F6DFA1-F5B7-422B-A73C-04C97ADFFB18}" srcOrd="0" destOrd="0" presId="urn:microsoft.com/office/officeart/2005/8/layout/hierarchy2"/>
    <dgm:cxn modelId="{2F242BA8-409B-4101-86C9-43688C18707A}" type="presParOf" srcId="{2AB521E4-ABDF-4038-904F-4975D6AFF9DF}" destId="{F071F1E8-9921-4CEC-A2CE-EC83DD9F5CFE}" srcOrd="3" destOrd="0" presId="urn:microsoft.com/office/officeart/2005/8/layout/hierarchy2"/>
    <dgm:cxn modelId="{799939C1-0A7A-43B1-BC8F-3FFD7F678543}" type="presParOf" srcId="{F071F1E8-9921-4CEC-A2CE-EC83DD9F5CFE}" destId="{C5ACAB59-4666-4CCC-AECF-F2EABDF10AF7}" srcOrd="0" destOrd="0" presId="urn:microsoft.com/office/officeart/2005/8/layout/hierarchy2"/>
    <dgm:cxn modelId="{7F11BFD8-B850-4E0A-AD53-0CA9EE1746DA}" type="presParOf" srcId="{F071F1E8-9921-4CEC-A2CE-EC83DD9F5CFE}" destId="{BF6BE586-62A2-4CAF-A8FB-A37C4882AAF3}" srcOrd="1" destOrd="0" presId="urn:microsoft.com/office/officeart/2005/8/layout/hierarchy2"/>
    <dgm:cxn modelId="{F1717C91-766E-4A1A-A080-0CADD6D8A3F8}" type="presParOf" srcId="{BF6BE586-62A2-4CAF-A8FB-A37C4882AAF3}" destId="{7D519AD8-C5C7-440E-A503-128E228372BD}" srcOrd="0" destOrd="0" presId="urn:microsoft.com/office/officeart/2005/8/layout/hierarchy2"/>
    <dgm:cxn modelId="{998384B8-4D43-4E95-80CF-F8EE888E5A74}" type="presParOf" srcId="{7D519AD8-C5C7-440E-A503-128E228372BD}" destId="{1574ED1A-B066-445C-8ED4-CBD1FF2B73FE}" srcOrd="0" destOrd="0" presId="urn:microsoft.com/office/officeart/2005/8/layout/hierarchy2"/>
    <dgm:cxn modelId="{659F28D3-49D4-49D3-810C-39A417E684B7}" type="presParOf" srcId="{BF6BE586-62A2-4CAF-A8FB-A37C4882AAF3}" destId="{0DD102FC-0D90-4F78-87FD-96C30C9A3869}" srcOrd="1" destOrd="0" presId="urn:microsoft.com/office/officeart/2005/8/layout/hierarchy2"/>
    <dgm:cxn modelId="{7AD974C8-722D-4D32-ACAB-03A24C80E2D2}" type="presParOf" srcId="{0DD102FC-0D90-4F78-87FD-96C30C9A3869}" destId="{2EC3A9CC-AD18-4834-96D5-F57CE0AF1124}" srcOrd="0" destOrd="0" presId="urn:microsoft.com/office/officeart/2005/8/layout/hierarchy2"/>
    <dgm:cxn modelId="{90BA0170-D5A4-433F-BA4A-928B0450FD8E}" type="presParOf" srcId="{0DD102FC-0D90-4F78-87FD-96C30C9A3869}" destId="{47EEC2B0-608B-47AB-BA00-621418961026}" srcOrd="1" destOrd="0" presId="urn:microsoft.com/office/officeart/2005/8/layout/hierarchy2"/>
    <dgm:cxn modelId="{9F6B1218-BA0F-427A-8544-F40E48B93EA1}" type="presParOf" srcId="{47EEC2B0-608B-47AB-BA00-621418961026}" destId="{11F40B1B-2A6E-4E2A-9CF3-B60E8AA576C6}" srcOrd="0" destOrd="0" presId="urn:microsoft.com/office/officeart/2005/8/layout/hierarchy2"/>
    <dgm:cxn modelId="{13410D8E-13F8-4632-97FC-28E2C7090F2B}" type="presParOf" srcId="{11F40B1B-2A6E-4E2A-9CF3-B60E8AA576C6}" destId="{6450101B-09A5-4B21-86FB-4D789130C1C4}" srcOrd="0" destOrd="0" presId="urn:microsoft.com/office/officeart/2005/8/layout/hierarchy2"/>
    <dgm:cxn modelId="{E31BE730-5E24-43AE-8ABF-C67921B4C064}" type="presParOf" srcId="{47EEC2B0-608B-47AB-BA00-621418961026}" destId="{4A0B1607-7EA9-4870-BF6D-66FB93E46C30}" srcOrd="1" destOrd="0" presId="urn:microsoft.com/office/officeart/2005/8/layout/hierarchy2"/>
    <dgm:cxn modelId="{2485E6EB-BE9D-4362-939A-A3FB9D20E9A8}" type="presParOf" srcId="{4A0B1607-7EA9-4870-BF6D-66FB93E46C30}" destId="{B995C1C4-9F01-4F30-A832-AE790B683D52}" srcOrd="0" destOrd="0" presId="urn:microsoft.com/office/officeart/2005/8/layout/hierarchy2"/>
    <dgm:cxn modelId="{DB313EF2-8496-4B6D-B40A-A688F88A314E}" type="presParOf" srcId="{4A0B1607-7EA9-4870-BF6D-66FB93E46C30}" destId="{0E699442-E333-49E6-B148-2CA9DF6BFB59}" srcOrd="1" destOrd="0" presId="urn:microsoft.com/office/officeart/2005/8/layout/hierarchy2"/>
    <dgm:cxn modelId="{E3ADAA31-1897-4992-B3BC-D6712CFB5BA3}" type="presParOf" srcId="{0E699442-E333-49E6-B148-2CA9DF6BFB59}" destId="{84FBBD7A-1208-4C10-98C1-096CD56DA59F}" srcOrd="0" destOrd="0" presId="urn:microsoft.com/office/officeart/2005/8/layout/hierarchy2"/>
    <dgm:cxn modelId="{74F4C6DC-98C8-4DAB-873C-8E0A46C6195A}" type="presParOf" srcId="{84FBBD7A-1208-4C10-98C1-096CD56DA59F}" destId="{E2C37B1A-FAC8-4BC7-95FF-3D695F61CA78}" srcOrd="0" destOrd="0" presId="urn:microsoft.com/office/officeart/2005/8/layout/hierarchy2"/>
    <dgm:cxn modelId="{C0B6774E-8B7F-4E51-890C-50D2A16BC398}" type="presParOf" srcId="{0E699442-E333-49E6-B148-2CA9DF6BFB59}" destId="{252A1844-3098-4A75-9555-9781BF7B8E34}" srcOrd="1" destOrd="0" presId="urn:microsoft.com/office/officeart/2005/8/layout/hierarchy2"/>
    <dgm:cxn modelId="{B70ABF11-399C-4C03-A560-59951ABB7D1C}" type="presParOf" srcId="{252A1844-3098-4A75-9555-9781BF7B8E34}" destId="{71BAFFA0-A6B1-4747-BF0A-ED01FA476AC6}" srcOrd="0" destOrd="0" presId="urn:microsoft.com/office/officeart/2005/8/layout/hierarchy2"/>
    <dgm:cxn modelId="{5A2BE0B0-D66E-4AAD-AE67-7138325C2E3D}" type="presParOf" srcId="{252A1844-3098-4A75-9555-9781BF7B8E34}" destId="{455F8A08-DB9B-4F29-B859-E179DC890300}" srcOrd="1" destOrd="0" presId="urn:microsoft.com/office/officeart/2005/8/layout/hierarchy2"/>
    <dgm:cxn modelId="{81D0681C-513A-40A3-A468-FB594623A363}" type="presParOf" srcId="{455F8A08-DB9B-4F29-B859-E179DC890300}" destId="{ADDBBBB4-7E91-4C2B-B0BB-371716036EBA}" srcOrd="0" destOrd="0" presId="urn:microsoft.com/office/officeart/2005/8/layout/hierarchy2"/>
    <dgm:cxn modelId="{0C727692-71B7-469E-9975-BB7A29AD17AF}" type="presParOf" srcId="{ADDBBBB4-7E91-4C2B-B0BB-371716036EBA}" destId="{B7F3A68E-7771-46A2-8116-0796153D5A9B}" srcOrd="0" destOrd="0" presId="urn:microsoft.com/office/officeart/2005/8/layout/hierarchy2"/>
    <dgm:cxn modelId="{FA8274F5-6A3F-4AB0-9BC8-4F6915B70AFB}" type="presParOf" srcId="{455F8A08-DB9B-4F29-B859-E179DC890300}" destId="{DE0E4FFE-9B6D-4CA6-8419-96013EB6D27E}" srcOrd="1" destOrd="0" presId="urn:microsoft.com/office/officeart/2005/8/layout/hierarchy2"/>
    <dgm:cxn modelId="{3F766D41-13FC-4971-BAE0-9FD01939DC3E}" type="presParOf" srcId="{DE0E4FFE-9B6D-4CA6-8419-96013EB6D27E}" destId="{4FFFAF72-8B8B-4C1F-AAD5-EEF59AC480E1}" srcOrd="0" destOrd="0" presId="urn:microsoft.com/office/officeart/2005/8/layout/hierarchy2"/>
    <dgm:cxn modelId="{E9DB87E5-A935-4ADD-9789-3ED1DC40EEAB}" type="presParOf" srcId="{DE0E4FFE-9B6D-4CA6-8419-96013EB6D27E}" destId="{939228DD-71AB-4E73-B5EA-3E9CAD07A3D1}" srcOrd="1" destOrd="0" presId="urn:microsoft.com/office/officeart/2005/8/layout/hierarchy2"/>
    <dgm:cxn modelId="{BC529843-FCAC-4858-A3FF-56104BFA0BC5}" type="presParOf" srcId="{455F8A08-DB9B-4F29-B859-E179DC890300}" destId="{ECFC70D8-BA11-446E-9115-930E4C9C158F}" srcOrd="2" destOrd="0" presId="urn:microsoft.com/office/officeart/2005/8/layout/hierarchy2"/>
    <dgm:cxn modelId="{007A0A38-B2C1-4C4B-BF62-FD045E9369FC}" type="presParOf" srcId="{ECFC70D8-BA11-446E-9115-930E4C9C158F}" destId="{856A0FAA-D8CF-4ED6-A28A-37059444FF44}" srcOrd="0" destOrd="0" presId="urn:microsoft.com/office/officeart/2005/8/layout/hierarchy2"/>
    <dgm:cxn modelId="{FA6709A0-AC25-48E9-89AD-ED0642980990}" type="presParOf" srcId="{455F8A08-DB9B-4F29-B859-E179DC890300}" destId="{829A2B2C-C847-44D4-AC29-634D199FD40A}" srcOrd="3" destOrd="0" presId="urn:microsoft.com/office/officeart/2005/8/layout/hierarchy2"/>
    <dgm:cxn modelId="{C83CE7D2-F041-4132-B5A4-4CBB125DF5C0}" type="presParOf" srcId="{829A2B2C-C847-44D4-AC29-634D199FD40A}" destId="{6DDA6DB7-4FBE-4B22-8049-32F824234CD7}" srcOrd="0" destOrd="0" presId="urn:microsoft.com/office/officeart/2005/8/layout/hierarchy2"/>
    <dgm:cxn modelId="{43B8DC0F-3EAB-44FD-B949-AD735BD1CB3C}" type="presParOf" srcId="{829A2B2C-C847-44D4-AC29-634D199FD40A}" destId="{51281750-E05A-4DB1-B3F1-581BAEBAF0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16A0B-C748-4B8C-ACD1-50C5A45CF736}">
      <dsp:nvSpPr>
        <dsp:cNvPr id="0" name=""/>
        <dsp:cNvSpPr/>
      </dsp:nvSpPr>
      <dsp:spPr>
        <a:xfrm>
          <a:off x="644" y="2894977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UC GE</a:t>
          </a:r>
        </a:p>
      </dsp:txBody>
      <dsp:txXfrm>
        <a:off x="19891" y="2914224"/>
        <a:ext cx="1275794" cy="618650"/>
      </dsp:txXfrm>
    </dsp:sp>
    <dsp:sp modelId="{56657B41-A42A-4502-96D0-0A6B7498CC1A}">
      <dsp:nvSpPr>
        <dsp:cNvPr id="0" name=""/>
        <dsp:cNvSpPr/>
      </dsp:nvSpPr>
      <dsp:spPr>
        <a:xfrm rot="18289469">
          <a:off x="1117496" y="2836517"/>
          <a:ext cx="920588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920588" y="91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54776" y="2822676"/>
        <a:ext cx="46029" cy="46029"/>
      </dsp:txXfrm>
    </dsp:sp>
    <dsp:sp modelId="{672C03BC-3AED-4864-ADC4-E791E6390574}">
      <dsp:nvSpPr>
        <dsp:cNvPr id="0" name=""/>
        <dsp:cNvSpPr/>
      </dsp:nvSpPr>
      <dsp:spPr>
        <a:xfrm>
          <a:off x="1840648" y="2139261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2021-22 AY</a:t>
          </a:r>
        </a:p>
      </dsp:txBody>
      <dsp:txXfrm>
        <a:off x="1859895" y="2158508"/>
        <a:ext cx="1275794" cy="618650"/>
      </dsp:txXfrm>
    </dsp:sp>
    <dsp:sp modelId="{8D591E06-BCEF-4AC4-B8E1-528167040F17}">
      <dsp:nvSpPr>
        <dsp:cNvPr id="0" name=""/>
        <dsp:cNvSpPr/>
      </dsp:nvSpPr>
      <dsp:spPr>
        <a:xfrm>
          <a:off x="3154937" y="2458659"/>
          <a:ext cx="525715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525715" y="91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4652" y="2454690"/>
        <a:ext cx="26285" cy="26285"/>
      </dsp:txXfrm>
    </dsp:sp>
    <dsp:sp modelId="{4EB3CA57-1E0A-4EEA-8DCE-1C3013097D35}">
      <dsp:nvSpPr>
        <dsp:cNvPr id="0" name=""/>
        <dsp:cNvSpPr/>
      </dsp:nvSpPr>
      <dsp:spPr>
        <a:xfrm>
          <a:off x="3680653" y="2139261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GE </a:t>
          </a:r>
          <a:r>
            <a:rPr lang="en-US" sz="1100" kern="1200" dirty="0" err="1"/>
            <a:t>coord</a:t>
          </a:r>
          <a:r>
            <a:rPr lang="en-US" sz="1100" kern="1200" dirty="0"/>
            <a:t>. Meetings March 2023</a:t>
          </a:r>
        </a:p>
      </dsp:txBody>
      <dsp:txXfrm>
        <a:off x="3699900" y="2158508"/>
        <a:ext cx="1275794" cy="618650"/>
      </dsp:txXfrm>
    </dsp:sp>
    <dsp:sp modelId="{B0654EE6-F6D6-4FF8-9924-EDA34D6712C6}">
      <dsp:nvSpPr>
        <dsp:cNvPr id="0" name=""/>
        <dsp:cNvSpPr/>
      </dsp:nvSpPr>
      <dsp:spPr>
        <a:xfrm>
          <a:off x="4994942" y="2458659"/>
          <a:ext cx="525715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525715" y="91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57" y="2454690"/>
        <a:ext cx="26285" cy="26285"/>
      </dsp:txXfrm>
    </dsp:sp>
    <dsp:sp modelId="{D475AEA2-A3D8-43E5-8F00-9C1B2C02545A}">
      <dsp:nvSpPr>
        <dsp:cNvPr id="0" name=""/>
        <dsp:cNvSpPr/>
      </dsp:nvSpPr>
      <dsp:spPr>
        <a:xfrm>
          <a:off x="5520657" y="2139261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Faculty Meeting March 2023 </a:t>
          </a:r>
        </a:p>
      </dsp:txBody>
      <dsp:txXfrm>
        <a:off x="5539904" y="2158508"/>
        <a:ext cx="1275794" cy="618650"/>
      </dsp:txXfrm>
    </dsp:sp>
    <dsp:sp modelId="{90E65C9A-3A78-47EF-8223-66E3F6EB32B5}">
      <dsp:nvSpPr>
        <dsp:cNvPr id="0" name=""/>
        <dsp:cNvSpPr/>
      </dsp:nvSpPr>
      <dsp:spPr>
        <a:xfrm rot="19457599">
          <a:off x="6774094" y="2269730"/>
          <a:ext cx="647420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647420" y="91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1619" y="2262718"/>
        <a:ext cx="32371" cy="32371"/>
      </dsp:txXfrm>
    </dsp:sp>
    <dsp:sp modelId="{D7177936-4C97-47ED-B1A7-A7A5EBA68341}">
      <dsp:nvSpPr>
        <dsp:cNvPr id="0" name=""/>
        <dsp:cNvSpPr/>
      </dsp:nvSpPr>
      <dsp:spPr>
        <a:xfrm>
          <a:off x="7360662" y="1761403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Recommendations to Provost</a:t>
          </a:r>
        </a:p>
      </dsp:txBody>
      <dsp:txXfrm>
        <a:off x="7379909" y="1780650"/>
        <a:ext cx="1275794" cy="618650"/>
      </dsp:txXfrm>
    </dsp:sp>
    <dsp:sp modelId="{A38B83B2-509B-4832-9BE3-9926DE9061D3}">
      <dsp:nvSpPr>
        <dsp:cNvPr id="0" name=""/>
        <dsp:cNvSpPr/>
      </dsp:nvSpPr>
      <dsp:spPr>
        <a:xfrm rot="2142401">
          <a:off x="6774094" y="2647588"/>
          <a:ext cx="647420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647420" y="91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1619" y="2640576"/>
        <a:ext cx="32371" cy="32371"/>
      </dsp:txXfrm>
    </dsp:sp>
    <dsp:sp modelId="{AAFE616A-DF48-4BEE-96EA-6A419A109118}">
      <dsp:nvSpPr>
        <dsp:cNvPr id="0" name=""/>
        <dsp:cNvSpPr/>
      </dsp:nvSpPr>
      <dsp:spPr>
        <a:xfrm>
          <a:off x="7360662" y="2517119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Recommendations to Faculty Council</a:t>
          </a:r>
        </a:p>
      </dsp:txBody>
      <dsp:txXfrm>
        <a:off x="7379909" y="2536366"/>
        <a:ext cx="1275794" cy="618650"/>
      </dsp:txXfrm>
    </dsp:sp>
    <dsp:sp modelId="{79B746F0-CCE2-4EAC-B837-6BB5146BEB05}">
      <dsp:nvSpPr>
        <dsp:cNvPr id="0" name=""/>
        <dsp:cNvSpPr/>
      </dsp:nvSpPr>
      <dsp:spPr>
        <a:xfrm rot="3310531">
          <a:off x="1117496" y="3592233"/>
          <a:ext cx="920588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920588" y="917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54776" y="3578392"/>
        <a:ext cx="46029" cy="46029"/>
      </dsp:txXfrm>
    </dsp:sp>
    <dsp:sp modelId="{C5ACAB59-4666-4CCC-AECF-F2EABDF10AF7}">
      <dsp:nvSpPr>
        <dsp:cNvPr id="0" name=""/>
        <dsp:cNvSpPr/>
      </dsp:nvSpPr>
      <dsp:spPr>
        <a:xfrm>
          <a:off x="1840648" y="3650693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2022-23 AY</a:t>
          </a:r>
        </a:p>
      </dsp:txBody>
      <dsp:txXfrm>
        <a:off x="1859895" y="3669940"/>
        <a:ext cx="1275794" cy="618650"/>
      </dsp:txXfrm>
    </dsp:sp>
    <dsp:sp modelId="{7D519AD8-C5C7-440E-A503-128E228372BD}">
      <dsp:nvSpPr>
        <dsp:cNvPr id="0" name=""/>
        <dsp:cNvSpPr/>
      </dsp:nvSpPr>
      <dsp:spPr>
        <a:xfrm>
          <a:off x="3154937" y="3970092"/>
          <a:ext cx="525715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525715" y="91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04652" y="3966122"/>
        <a:ext cx="26285" cy="26285"/>
      </dsp:txXfrm>
    </dsp:sp>
    <dsp:sp modelId="{2EC3A9CC-AD18-4834-96D5-F57CE0AF1124}">
      <dsp:nvSpPr>
        <dsp:cNvPr id="0" name=""/>
        <dsp:cNvSpPr/>
      </dsp:nvSpPr>
      <dsp:spPr>
        <a:xfrm>
          <a:off x="3680653" y="3650693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GE Courses Reports to Coordinators and OEIE 1 June 23</a:t>
          </a:r>
        </a:p>
      </dsp:txBody>
      <dsp:txXfrm>
        <a:off x="3699900" y="3669940"/>
        <a:ext cx="1275794" cy="618650"/>
      </dsp:txXfrm>
    </dsp:sp>
    <dsp:sp modelId="{11F40B1B-2A6E-4E2A-9CF3-B60E8AA576C6}">
      <dsp:nvSpPr>
        <dsp:cNvPr id="0" name=""/>
        <dsp:cNvSpPr/>
      </dsp:nvSpPr>
      <dsp:spPr>
        <a:xfrm>
          <a:off x="4994942" y="3970092"/>
          <a:ext cx="525715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525715" y="91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4657" y="3966122"/>
        <a:ext cx="26285" cy="26285"/>
      </dsp:txXfrm>
    </dsp:sp>
    <dsp:sp modelId="{B995C1C4-9F01-4F30-A832-AE790B683D52}">
      <dsp:nvSpPr>
        <dsp:cNvPr id="0" name=""/>
        <dsp:cNvSpPr/>
      </dsp:nvSpPr>
      <dsp:spPr>
        <a:xfrm>
          <a:off x="5520657" y="3650693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GE Coord Report</a:t>
          </a:r>
        </a:p>
      </dsp:txBody>
      <dsp:txXfrm>
        <a:off x="5539904" y="3669940"/>
        <a:ext cx="1275794" cy="618650"/>
      </dsp:txXfrm>
    </dsp:sp>
    <dsp:sp modelId="{84FBBD7A-1208-4C10-98C1-096CD56DA59F}">
      <dsp:nvSpPr>
        <dsp:cNvPr id="0" name=""/>
        <dsp:cNvSpPr/>
      </dsp:nvSpPr>
      <dsp:spPr>
        <a:xfrm>
          <a:off x="6834946" y="3970092"/>
          <a:ext cx="525715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525715" y="91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4661" y="3966122"/>
        <a:ext cx="26285" cy="26285"/>
      </dsp:txXfrm>
    </dsp:sp>
    <dsp:sp modelId="{71BAFFA0-A6B1-4747-BF0A-ED01FA476AC6}">
      <dsp:nvSpPr>
        <dsp:cNvPr id="0" name=""/>
        <dsp:cNvSpPr/>
      </dsp:nvSpPr>
      <dsp:spPr>
        <a:xfrm>
          <a:off x="7360662" y="3650693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Faculty Meeting September 2023</a:t>
          </a:r>
        </a:p>
      </dsp:txBody>
      <dsp:txXfrm>
        <a:off x="7379909" y="3669940"/>
        <a:ext cx="1275794" cy="618650"/>
      </dsp:txXfrm>
    </dsp:sp>
    <dsp:sp modelId="{ADDBBBB4-7E91-4C2B-B0BB-371716036EBA}">
      <dsp:nvSpPr>
        <dsp:cNvPr id="0" name=""/>
        <dsp:cNvSpPr/>
      </dsp:nvSpPr>
      <dsp:spPr>
        <a:xfrm rot="19457599">
          <a:off x="8614098" y="3781163"/>
          <a:ext cx="647420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647420" y="91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21623" y="3774151"/>
        <a:ext cx="32371" cy="32371"/>
      </dsp:txXfrm>
    </dsp:sp>
    <dsp:sp modelId="{4FFFAF72-8B8B-4C1F-AAD5-EEF59AC480E1}">
      <dsp:nvSpPr>
        <dsp:cNvPr id="0" name=""/>
        <dsp:cNvSpPr/>
      </dsp:nvSpPr>
      <dsp:spPr>
        <a:xfrm>
          <a:off x="9200666" y="3272835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Recommendations to Provost</a:t>
          </a:r>
        </a:p>
      </dsp:txBody>
      <dsp:txXfrm>
        <a:off x="9219913" y="3292082"/>
        <a:ext cx="1275794" cy="618650"/>
      </dsp:txXfrm>
    </dsp:sp>
    <dsp:sp modelId="{ECFC70D8-BA11-446E-9115-930E4C9C158F}">
      <dsp:nvSpPr>
        <dsp:cNvPr id="0" name=""/>
        <dsp:cNvSpPr/>
      </dsp:nvSpPr>
      <dsp:spPr>
        <a:xfrm rot="2142401">
          <a:off x="8614098" y="4159021"/>
          <a:ext cx="647420" cy="18347"/>
        </a:xfrm>
        <a:custGeom>
          <a:avLst/>
          <a:gdLst/>
          <a:ahLst/>
          <a:cxnLst/>
          <a:rect l="0" t="0" r="0" b="0"/>
          <a:pathLst>
            <a:path>
              <a:moveTo>
                <a:pt x="0" y="9173"/>
              </a:moveTo>
              <a:lnTo>
                <a:pt x="647420" y="91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921623" y="4152009"/>
        <a:ext cx="32371" cy="32371"/>
      </dsp:txXfrm>
    </dsp:sp>
    <dsp:sp modelId="{6DDA6DB7-4FBE-4B22-8049-32F824234CD7}">
      <dsp:nvSpPr>
        <dsp:cNvPr id="0" name=""/>
        <dsp:cNvSpPr/>
      </dsp:nvSpPr>
      <dsp:spPr>
        <a:xfrm>
          <a:off x="9200666" y="4028551"/>
          <a:ext cx="1314288" cy="657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Recommendations to Faculty Council</a:t>
          </a:r>
        </a:p>
      </dsp:txBody>
      <dsp:txXfrm>
        <a:off x="9219913" y="4047798"/>
        <a:ext cx="1275794" cy="618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type="title">
  <p:cSld name="Cover Slide">
    <p:bg>
      <p:bgPr>
        <a:solidFill>
          <a:srgbClr val="43434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800" y="1064087"/>
            <a:ext cx="12257599" cy="6299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-59800" y="-47733"/>
            <a:ext cx="12311600" cy="348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14" name="Google Shape;14;p2"/>
          <p:cNvSpPr/>
          <p:nvPr/>
        </p:nvSpPr>
        <p:spPr>
          <a:xfrm>
            <a:off x="415600" y="461467"/>
            <a:ext cx="11360800" cy="3126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809567" y="1021867"/>
            <a:ext cx="6172000" cy="1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400"/>
              <a:buFont typeface="Calibri"/>
              <a:buNone/>
              <a:defRPr sz="4533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809567" y="2305900"/>
            <a:ext cx="61720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libri"/>
              <a:buNone/>
              <a:defRPr sz="1867">
                <a:solidFill>
                  <a:srgbClr val="B7B7B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Font typeface="Calibri"/>
              <a:buNone/>
              <a:defRPr sz="3733">
                <a:solidFill>
                  <a:srgbClr val="A3DEF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9B852F2-D2CD-4AD5-8F8E-387B0793AC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6967" y="1001900"/>
            <a:ext cx="3657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 preserve="1" userDrawn="1">
  <p:cSld name="1_Custom Layout 3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;p1">
            <a:extLst>
              <a:ext uri="{FF2B5EF4-FFF2-40B4-BE49-F238E27FC236}">
                <a16:creationId xmlns:a16="http://schemas.microsoft.com/office/drawing/2014/main" id="{2F2CE69F-9EE2-40F4-8425-041BC6537D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536634"/>
            <a:ext cx="11360800" cy="434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4" name="Google Shape;109;p14">
            <a:extLst>
              <a:ext uri="{FF2B5EF4-FFF2-40B4-BE49-F238E27FC236}">
                <a16:creationId xmlns:a16="http://schemas.microsoft.com/office/drawing/2014/main" id="{25C3E162-8A95-487F-A038-3C5836AA7A09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107;p14">
            <a:extLst>
              <a:ext uri="{FF2B5EF4-FFF2-40B4-BE49-F238E27FC236}">
                <a16:creationId xmlns:a16="http://schemas.microsoft.com/office/drawing/2014/main" id="{F2D95187-E84C-48AB-983C-616A121A7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2" name="Google Shape;108;p14">
            <a:extLst>
              <a:ext uri="{FF2B5EF4-FFF2-40B4-BE49-F238E27FC236}">
                <a16:creationId xmlns:a16="http://schemas.microsoft.com/office/drawing/2014/main" id="{8DABE9DF-2692-4BE9-8675-4F10EE2E8B9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4504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AF1B6A-EC14-448F-8274-47F41268A0FB}"/>
              </a:ext>
            </a:extLst>
          </p:cNvPr>
          <p:cNvSpPr/>
          <p:nvPr userDrawn="1"/>
        </p:nvSpPr>
        <p:spPr>
          <a:xfrm>
            <a:off x="-46535" y="-67475"/>
            <a:ext cx="12285069" cy="692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6246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/>
          </a:blip>
          <a:srcRect b="7825"/>
          <a:stretch/>
        </p:blipFill>
        <p:spPr>
          <a:xfrm>
            <a:off x="-54000" y="-17600"/>
            <a:ext cx="12263597" cy="68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/>
          <p:nvPr/>
        </p:nvSpPr>
        <p:spPr>
          <a:xfrm>
            <a:off x="1689367" y="1635633"/>
            <a:ext cx="8609200" cy="2528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361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1893167" y="1880567"/>
            <a:ext cx="8609200" cy="2465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 txBox="1">
            <a:spLocks noGrp="1"/>
          </p:cNvSpPr>
          <p:nvPr>
            <p:ph type="ctrTitle"/>
          </p:nvPr>
        </p:nvSpPr>
        <p:spPr>
          <a:xfrm>
            <a:off x="3125967" y="2286767"/>
            <a:ext cx="60244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85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Column" type="twoColTx">
  <p:cSld name="Title and Left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526967" y="1570833"/>
            <a:ext cx="5293600" cy="4551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EAB46ACD-66C3-4CE4-8DD8-D9C7559C488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3368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Column">
  <p:cSld name="Title and Right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399367" y="1570833"/>
            <a:ext cx="5293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2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28E23672-0C5E-40BF-849D-D4DADB0F8A5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3099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eft 1/3 Column">
  <p:cSld name="Title and Left 1/3 Colum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526967" y="1570833"/>
            <a:ext cx="31140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2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2399B2C4-811F-4549-B639-D3CAB6DC5FF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8804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Right 1/3 Column">
  <p:cSld name="Title and Right 1/3 Colum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599067" y="1570833"/>
            <a:ext cx="30940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dirty="0"/>
          </a:p>
        </p:txBody>
      </p:sp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2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108;p14">
            <a:extLst>
              <a:ext uri="{FF2B5EF4-FFF2-40B4-BE49-F238E27FC236}">
                <a16:creationId xmlns:a16="http://schemas.microsoft.com/office/drawing/2014/main" id="{768154EF-1333-4A28-B19A-AD5381AAA4A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0631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526967" y="1570833"/>
            <a:ext cx="5293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dirty="0"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2"/>
          </p:nvPr>
        </p:nvSpPr>
        <p:spPr>
          <a:xfrm>
            <a:off x="6395400" y="1570833"/>
            <a:ext cx="5293600" cy="4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SzPts val="1000"/>
              <a:buChar char="■"/>
              <a:defRPr sz="1333"/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SzPts val="1000"/>
              <a:buChar char="●"/>
              <a:defRPr sz="1333"/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SzPts val="1000"/>
              <a:buChar char="○"/>
              <a:defRPr sz="1333"/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SzPts val="1000"/>
              <a:buChar char="■"/>
              <a:defRPr sz="1333"/>
            </a:lvl9pPr>
          </a:lstStyle>
          <a:p>
            <a:endParaRPr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3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108;p14">
            <a:extLst>
              <a:ext uri="{FF2B5EF4-FFF2-40B4-BE49-F238E27FC236}">
                <a16:creationId xmlns:a16="http://schemas.microsoft.com/office/drawing/2014/main" id="{0935C394-EAB3-451F-8962-0172BEF089D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35895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5" name="Google Shape;9;p1">
            <a:extLst>
              <a:ext uri="{FF2B5EF4-FFF2-40B4-BE49-F238E27FC236}">
                <a16:creationId xmlns:a16="http://schemas.microsoft.com/office/drawing/2014/main" id="{0D5D7F43-AC79-4C66-9DC2-14A661697419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6" name="Google Shape;108;p14">
            <a:extLst>
              <a:ext uri="{FF2B5EF4-FFF2-40B4-BE49-F238E27FC236}">
                <a16:creationId xmlns:a16="http://schemas.microsoft.com/office/drawing/2014/main" id="{04895E6F-8C1A-4F3C-9AC0-1BE1506BB34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55228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Page Bottom 1/2">
  <p:cSld name="Split Page Bottom 1/2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4099652"/>
            <a:ext cx="12202800" cy="27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508000" y="4283467"/>
            <a:ext cx="5116000" cy="2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380990" rtl="0">
              <a:spcBef>
                <a:spcPts val="2133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828754" lvl="2" indent="-380990" rtl="0">
              <a:spcBef>
                <a:spcPts val="2133"/>
              </a:spcBef>
              <a:spcAft>
                <a:spcPts val="0"/>
              </a:spcAft>
              <a:buSzPts val="900"/>
              <a:buChar char="●"/>
              <a:defRPr sz="1200"/>
            </a:lvl3pPr>
            <a:lvl4pPr marL="2438339" lvl="3" indent="-380990" rtl="0">
              <a:spcBef>
                <a:spcPts val="2133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3047924" lvl="4" indent="-380990" rtl="0">
              <a:spcBef>
                <a:spcPts val="2133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3657509" lvl="5" indent="-380990" rtl="0">
              <a:spcBef>
                <a:spcPts val="2133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4267093" lvl="6" indent="-380990" rtl="0">
              <a:spcBef>
                <a:spcPts val="2133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4876678" lvl="7" indent="-380990" rtl="0">
              <a:spcBef>
                <a:spcPts val="2133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5486263" lvl="8" indent="-380990" rtl="0">
              <a:spcBef>
                <a:spcPts val="2133"/>
              </a:spcBef>
              <a:spcAft>
                <a:spcPts val="2133"/>
              </a:spcAft>
              <a:buSzPts val="9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2"/>
          </p:nvPr>
        </p:nvSpPr>
        <p:spPr>
          <a:xfrm>
            <a:off x="335333" y="1504545"/>
            <a:ext cx="11545200" cy="2595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Char char="■"/>
              <a:defRPr sz="1467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Char char="●"/>
              <a:defRPr sz="1467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Char char="○"/>
              <a:defRPr sz="1467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 sz="1467"/>
            </a:lvl9pPr>
          </a:lstStyle>
          <a:p>
            <a:endParaRPr dirty="0"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3"/>
          </p:nvPr>
        </p:nvSpPr>
        <p:spPr>
          <a:xfrm>
            <a:off x="6615967" y="4283467"/>
            <a:ext cx="5116000" cy="23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1485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955"/>
              </a:buClr>
              <a:buSzPts val="1300"/>
              <a:buFont typeface="Montserrat"/>
              <a:buChar char="●"/>
              <a:defRPr sz="1733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○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●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●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○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■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●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380990" rtl="0">
              <a:spcBef>
                <a:spcPts val="2133"/>
              </a:spcBef>
              <a:spcAft>
                <a:spcPts val="0"/>
              </a:spcAft>
              <a:buClr>
                <a:srgbClr val="003955"/>
              </a:buClr>
              <a:buSzPts val="900"/>
              <a:buFont typeface="Montserrat"/>
              <a:buChar char="○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380990" rtl="0">
              <a:spcBef>
                <a:spcPts val="2133"/>
              </a:spcBef>
              <a:spcAft>
                <a:spcPts val="2133"/>
              </a:spcAft>
              <a:buClr>
                <a:srgbClr val="003955"/>
              </a:buClr>
              <a:buSzPts val="900"/>
              <a:buFont typeface="Montserrat"/>
              <a:buChar char="■"/>
              <a:defRPr sz="1200" b="1">
                <a:solidFill>
                  <a:srgbClr val="00395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>
            <a:endParaRPr dirty="0"/>
          </a:p>
        </p:txBody>
      </p:sp>
      <p:sp>
        <p:nvSpPr>
          <p:cNvPr id="162" name="Google Shape;162;p23"/>
          <p:cNvSpPr txBox="1">
            <a:spLocks noGrp="1"/>
          </p:cNvSpPr>
          <p:nvPr>
            <p:ph type="subTitle" idx="4"/>
          </p:nvPr>
        </p:nvSpPr>
        <p:spPr>
          <a:xfrm>
            <a:off x="212400" y="531367"/>
            <a:ext cx="11360800" cy="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60958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500"/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53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 preserve="1" userDrawn="1">
  <p:cSld name="Custom Layout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3"/>
          <p:cNvSpPr/>
          <p:nvPr userDrawn="1"/>
        </p:nvSpPr>
        <p:spPr>
          <a:xfrm>
            <a:off x="6096000" y="-17600"/>
            <a:ext cx="6096000" cy="68932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99003D"/>
              </a:highlight>
            </a:endParaRPr>
          </a:p>
        </p:txBody>
      </p:sp>
      <p:sp>
        <p:nvSpPr>
          <p:cNvPr id="104" name="Google Shape;104;p13"/>
          <p:cNvSpPr txBox="1">
            <a:spLocks noGrp="1"/>
          </p:cNvSpPr>
          <p:nvPr>
            <p:ph type="ctrTitle" idx="3" hasCustomPrompt="1"/>
          </p:nvPr>
        </p:nvSpPr>
        <p:spPr>
          <a:xfrm>
            <a:off x="526967" y="429167"/>
            <a:ext cx="5022800" cy="59888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200000"/>
              </a:lnSpc>
              <a:spcBef>
                <a:spcPts val="0"/>
              </a:spcBef>
              <a:spcAft>
                <a:spcPts val="1600"/>
              </a:spcAft>
              <a:buClr>
                <a:srgbClr val="434343"/>
              </a:buClr>
              <a:buSzPts val="2200"/>
              <a:buNone/>
              <a:defRPr sz="2667" b="1">
                <a:solidFill>
                  <a:schemeClr val="bg2">
                    <a:lumMod val="75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05" name="Google Shape;105;p13"/>
          <p:cNvSpPr txBox="1">
            <a:spLocks noGrp="1"/>
          </p:cNvSpPr>
          <p:nvPr>
            <p:ph type="ctrTitle" idx="4"/>
          </p:nvPr>
        </p:nvSpPr>
        <p:spPr>
          <a:xfrm>
            <a:off x="6632600" y="439942"/>
            <a:ext cx="5022800" cy="59781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5333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46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852C576-467E-4E38-BC1F-3A5AF1F47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790" y="6183153"/>
            <a:ext cx="3865124" cy="7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31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">
  <p:cSld name="Transition Slide">
    <p:bg>
      <p:bgPr>
        <a:solidFill>
          <a:srgbClr val="434343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4"/>
          <p:cNvSpPr/>
          <p:nvPr/>
        </p:nvSpPr>
        <p:spPr>
          <a:xfrm>
            <a:off x="984000" y="1794033"/>
            <a:ext cx="10224000" cy="3436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4"/>
          <p:cNvSpPr txBox="1">
            <a:spLocks noGrp="1"/>
          </p:cNvSpPr>
          <p:nvPr>
            <p:ph type="ctrTitle"/>
          </p:nvPr>
        </p:nvSpPr>
        <p:spPr>
          <a:xfrm>
            <a:off x="3526500" y="2228133"/>
            <a:ext cx="73244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1"/>
          </p:nvPr>
        </p:nvSpPr>
        <p:spPr>
          <a:xfrm>
            <a:off x="3526500" y="3922800"/>
            <a:ext cx="7324400" cy="7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Montserrat Light"/>
              <a:buNone/>
              <a:defRPr sz="3067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/>
          <p:nvPr/>
        </p:nvSpPr>
        <p:spPr>
          <a:xfrm>
            <a:off x="984000" y="1662433"/>
            <a:ext cx="10224000" cy="13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4"/>
          <p:cNvSpPr/>
          <p:nvPr/>
        </p:nvSpPr>
        <p:spPr>
          <a:xfrm>
            <a:off x="984000" y="5098467"/>
            <a:ext cx="10224000" cy="13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71" name="Google Shape;171;p24"/>
          <p:cNvCxnSpPr/>
          <p:nvPr/>
        </p:nvCxnSpPr>
        <p:spPr>
          <a:xfrm>
            <a:off x="3322800" y="2302400"/>
            <a:ext cx="0" cy="23208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2" name="Google Shape;17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6616" y="2550267"/>
            <a:ext cx="1825067" cy="1825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161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/Divider with Image(s)">
  <p:cSld name="Statement/Divider with Image(s)">
    <p:bg>
      <p:bgPr>
        <a:solidFill>
          <a:srgbClr val="43434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/>
          <p:nvPr/>
        </p:nvSpPr>
        <p:spPr>
          <a:xfrm>
            <a:off x="-33" y="-47900"/>
            <a:ext cx="12202800" cy="696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5" name="Google Shape;175;p25"/>
          <p:cNvPicPr preferRelativeResize="0"/>
          <p:nvPr/>
        </p:nvPicPr>
        <p:blipFill rotWithShape="1">
          <a:blip r:embed="rId2">
            <a:alphaModFix/>
          </a:blip>
          <a:srcRect r="41451"/>
          <a:stretch/>
        </p:blipFill>
        <p:spPr>
          <a:xfrm>
            <a:off x="6084701" y="-52199"/>
            <a:ext cx="6118065" cy="696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/>
          <p:nvPr/>
        </p:nvSpPr>
        <p:spPr>
          <a:xfrm>
            <a:off x="-11300" y="-47900"/>
            <a:ext cx="6096000" cy="6962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99003D"/>
              </a:highlight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type="ctrTitle"/>
          </p:nvPr>
        </p:nvSpPr>
        <p:spPr>
          <a:xfrm>
            <a:off x="301484" y="2554600"/>
            <a:ext cx="54704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1"/>
          </p:nvPr>
        </p:nvSpPr>
        <p:spPr>
          <a:xfrm>
            <a:off x="301500" y="3915500"/>
            <a:ext cx="5229200" cy="10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/>
          <p:nvPr/>
        </p:nvSpPr>
        <p:spPr>
          <a:xfrm rot="5400000">
            <a:off x="2628000" y="3370033"/>
            <a:ext cx="7022400" cy="131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0533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6F2C8-1678-2F07-6AFF-026A9C9E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DF206-BF3F-4402-9CD0-8109B8E1878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AA15BB-A35E-627D-0903-4702B2B2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AA0D-BA5A-5AAB-9DD2-E441BAAC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7C98-405D-48BF-8E40-264DE34AB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Divider Slide 1">
  <p:cSld name="Title/Divider Slide 1">
    <p:bg>
      <p:bgPr>
        <a:solidFill>
          <a:srgbClr val="43434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-33" y="-47901"/>
            <a:ext cx="12202800" cy="690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984000" y="1963333"/>
            <a:ext cx="10224000" cy="3571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415600" y="2351851"/>
            <a:ext cx="11360800" cy="15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15600" y="3816251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984000" y="1126933"/>
            <a:ext cx="10224000" cy="836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108;p14">
            <a:extLst>
              <a:ext uri="{FF2B5EF4-FFF2-40B4-BE49-F238E27FC236}">
                <a16:creationId xmlns:a16="http://schemas.microsoft.com/office/drawing/2014/main" id="{247A29B2-93DC-447D-BA87-4BA3B45A129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968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C8AF-FAC5-4A6A-93A8-6D545297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Google Shape;9;p1">
            <a:extLst>
              <a:ext uri="{FF2B5EF4-FFF2-40B4-BE49-F238E27FC236}">
                <a16:creationId xmlns:a16="http://schemas.microsoft.com/office/drawing/2014/main" id="{54470F42-5702-48D4-A686-1FDBD82B8A5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5" name="Google Shape;108;p14">
            <a:extLst>
              <a:ext uri="{FF2B5EF4-FFF2-40B4-BE49-F238E27FC236}">
                <a16:creationId xmlns:a16="http://schemas.microsoft.com/office/drawing/2014/main" id="{4FF1C656-6306-4448-A3F7-5CE2CB858BB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8025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2" userDrawn="1">
  <p:cSld name="Blank Slide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-11767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2" name="Google Shape;42;p7"/>
          <p:cNvSpPr/>
          <p:nvPr/>
        </p:nvSpPr>
        <p:spPr>
          <a:xfrm>
            <a:off x="-11767" y="5376227"/>
            <a:ext cx="12227200" cy="1522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-11767" y="-60108"/>
            <a:ext cx="12227200" cy="15220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-84068" y="1367593"/>
            <a:ext cx="12339567" cy="119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44;p7">
            <a:extLst>
              <a:ext uri="{FF2B5EF4-FFF2-40B4-BE49-F238E27FC236}">
                <a16:creationId xmlns:a16="http://schemas.microsoft.com/office/drawing/2014/main" id="{0461F4F8-1B05-47EC-AA77-A32019066393}"/>
              </a:ext>
            </a:extLst>
          </p:cNvPr>
          <p:cNvSpPr/>
          <p:nvPr userDrawn="1"/>
        </p:nvSpPr>
        <p:spPr>
          <a:xfrm>
            <a:off x="-73784" y="5358485"/>
            <a:ext cx="12339567" cy="119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22;p3">
            <a:extLst>
              <a:ext uri="{FF2B5EF4-FFF2-40B4-BE49-F238E27FC236}">
                <a16:creationId xmlns:a16="http://schemas.microsoft.com/office/drawing/2014/main" id="{F37177CD-4185-4409-9660-2B8C011474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5600" y="2351851"/>
            <a:ext cx="11360800" cy="15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23;p3">
            <a:extLst>
              <a:ext uri="{FF2B5EF4-FFF2-40B4-BE49-F238E27FC236}">
                <a16:creationId xmlns:a16="http://schemas.microsoft.com/office/drawing/2014/main" id="{B947E8F6-8381-4C22-ACAB-A9F2887E710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5600" y="3816251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296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">
  <p:cSld name="Blank Slide 1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0307" y="1"/>
            <a:ext cx="12313908" cy="689013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-17612" y="-23333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/>
          </p:nvPr>
        </p:nvSpPr>
        <p:spPr>
          <a:xfrm>
            <a:off x="517033" y="446508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/>
          <p:nvPr/>
        </p:nvSpPr>
        <p:spPr>
          <a:xfrm>
            <a:off x="3043937" y="-23333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 idx="2"/>
          </p:nvPr>
        </p:nvSpPr>
        <p:spPr>
          <a:xfrm>
            <a:off x="3501945" y="446508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8"/>
          <p:cNvSpPr/>
          <p:nvPr/>
        </p:nvSpPr>
        <p:spPr>
          <a:xfrm>
            <a:off x="6103535" y="-23333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rgbClr val="212121"/>
              </a:solidFill>
              <a:highlight>
                <a:srgbClr val="00666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 idx="3"/>
          </p:nvPr>
        </p:nvSpPr>
        <p:spPr>
          <a:xfrm>
            <a:off x="6518359" y="446508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Google Shape;56;p8"/>
          <p:cNvSpPr/>
          <p:nvPr/>
        </p:nvSpPr>
        <p:spPr>
          <a:xfrm>
            <a:off x="9158384" y="-23333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ctrTitle" idx="4"/>
          </p:nvPr>
        </p:nvSpPr>
        <p:spPr>
          <a:xfrm>
            <a:off x="9616392" y="446508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17612" y="4401737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 idx="5"/>
          </p:nvPr>
        </p:nvSpPr>
        <p:spPr>
          <a:xfrm>
            <a:off x="517033" y="4865737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3043937" y="4401737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ctrTitle" idx="6"/>
          </p:nvPr>
        </p:nvSpPr>
        <p:spPr>
          <a:xfrm>
            <a:off x="3501945" y="4865737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6103535" y="4401737"/>
            <a:ext cx="3135216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ctrTitle" idx="7"/>
          </p:nvPr>
        </p:nvSpPr>
        <p:spPr>
          <a:xfrm>
            <a:off x="6518359" y="4865737"/>
            <a:ext cx="2135600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/>
          <p:nvPr/>
        </p:nvSpPr>
        <p:spPr>
          <a:xfrm>
            <a:off x="9158384" y="4401737"/>
            <a:ext cx="3135216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ctrTitle" idx="8"/>
          </p:nvPr>
        </p:nvSpPr>
        <p:spPr>
          <a:xfrm>
            <a:off x="9616392" y="4865737"/>
            <a:ext cx="21356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9"/>
          </p:nvPr>
        </p:nvSpPr>
        <p:spPr>
          <a:xfrm>
            <a:off x="2022728" y="2846300"/>
            <a:ext cx="8556000" cy="1181600"/>
          </a:xfrm>
          <a:prstGeom prst="rect">
            <a:avLst/>
          </a:prstGeom>
          <a:solidFill>
            <a:srgbClr val="99003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Google Shape;7;p1">
            <a:extLst>
              <a:ext uri="{FF2B5EF4-FFF2-40B4-BE49-F238E27FC236}">
                <a16:creationId xmlns:a16="http://schemas.microsoft.com/office/drawing/2014/main" id="{D3FC56F2-D47C-4315-897C-359E84E0BDDE}"/>
              </a:ext>
            </a:extLst>
          </p:cNvPr>
          <p:cNvSpPr/>
          <p:nvPr userDrawn="1"/>
        </p:nvSpPr>
        <p:spPr>
          <a:xfrm>
            <a:off x="-17612" y="2380745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7;p1">
            <a:extLst>
              <a:ext uri="{FF2B5EF4-FFF2-40B4-BE49-F238E27FC236}">
                <a16:creationId xmlns:a16="http://schemas.microsoft.com/office/drawing/2014/main" id="{81F92039-32E5-4BF8-9C99-4B8A874983CA}"/>
              </a:ext>
            </a:extLst>
          </p:cNvPr>
          <p:cNvSpPr/>
          <p:nvPr userDrawn="1"/>
        </p:nvSpPr>
        <p:spPr>
          <a:xfrm>
            <a:off x="-17612" y="4405145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8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" preserve="1" userDrawn="1">
  <p:cSld name="1_Blank Slide 1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0960" y="-23333"/>
            <a:ext cx="12313920" cy="617173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 userDrawn="1"/>
        </p:nvSpPr>
        <p:spPr>
          <a:xfrm>
            <a:off x="-13843" y="-233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 userDrawn="1"/>
        </p:nvSpPr>
        <p:spPr>
          <a:xfrm>
            <a:off x="4061535" y="-23333"/>
            <a:ext cx="4084320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 userDrawn="1"/>
        </p:nvSpPr>
        <p:spPr>
          <a:xfrm>
            <a:off x="8131256" y="-233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ctrTitle"/>
          </p:nvPr>
        </p:nvSpPr>
        <p:spPr>
          <a:xfrm>
            <a:off x="610448" y="440667"/>
            <a:ext cx="2835739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 idx="2"/>
          </p:nvPr>
        </p:nvSpPr>
        <p:spPr>
          <a:xfrm>
            <a:off x="4685825" y="440667"/>
            <a:ext cx="2835739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None/>
              <a:defRPr sz="22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alibri"/>
              <a:buNone/>
              <a:defRPr sz="4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ctrTitle" idx="3"/>
          </p:nvPr>
        </p:nvSpPr>
        <p:spPr>
          <a:xfrm>
            <a:off x="8755547" y="440667"/>
            <a:ext cx="2835739" cy="15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9"/>
          </p:nvPr>
        </p:nvSpPr>
        <p:spPr>
          <a:xfrm>
            <a:off x="2022728" y="2846300"/>
            <a:ext cx="8556000" cy="1181600"/>
          </a:xfrm>
          <a:prstGeom prst="rect">
            <a:avLst/>
          </a:prstGeom>
          <a:solidFill>
            <a:srgbClr val="99003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49;p8">
            <a:extLst>
              <a:ext uri="{FF2B5EF4-FFF2-40B4-BE49-F238E27FC236}">
                <a16:creationId xmlns:a16="http://schemas.microsoft.com/office/drawing/2014/main" id="{CACC9731-9888-411E-9061-ED0FB60FA08E}"/>
              </a:ext>
            </a:extLst>
          </p:cNvPr>
          <p:cNvSpPr/>
          <p:nvPr userDrawn="1"/>
        </p:nvSpPr>
        <p:spPr>
          <a:xfrm>
            <a:off x="-13843" y="44091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52;p8">
            <a:extLst>
              <a:ext uri="{FF2B5EF4-FFF2-40B4-BE49-F238E27FC236}">
                <a16:creationId xmlns:a16="http://schemas.microsoft.com/office/drawing/2014/main" id="{F0FEAC8C-C5DB-4D34-8C13-05E2F4D98383}"/>
              </a:ext>
            </a:extLst>
          </p:cNvPr>
          <p:cNvSpPr/>
          <p:nvPr userDrawn="1"/>
        </p:nvSpPr>
        <p:spPr>
          <a:xfrm>
            <a:off x="4061535" y="4409133"/>
            <a:ext cx="4084320" cy="248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54;p8">
            <a:extLst>
              <a:ext uri="{FF2B5EF4-FFF2-40B4-BE49-F238E27FC236}">
                <a16:creationId xmlns:a16="http://schemas.microsoft.com/office/drawing/2014/main" id="{238B634E-B317-4EC6-B960-4DAC100F88F8}"/>
              </a:ext>
            </a:extLst>
          </p:cNvPr>
          <p:cNvSpPr/>
          <p:nvPr userDrawn="1"/>
        </p:nvSpPr>
        <p:spPr>
          <a:xfrm>
            <a:off x="8131256" y="4409133"/>
            <a:ext cx="4084320" cy="24884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;p1">
            <a:extLst>
              <a:ext uri="{FF2B5EF4-FFF2-40B4-BE49-F238E27FC236}">
                <a16:creationId xmlns:a16="http://schemas.microsoft.com/office/drawing/2014/main" id="{7B547D70-759F-4293-BB13-D1D131B9D282}"/>
              </a:ext>
            </a:extLst>
          </p:cNvPr>
          <p:cNvSpPr/>
          <p:nvPr userDrawn="1"/>
        </p:nvSpPr>
        <p:spPr>
          <a:xfrm>
            <a:off x="-70917" y="2344021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7;p1">
            <a:extLst>
              <a:ext uri="{FF2B5EF4-FFF2-40B4-BE49-F238E27FC236}">
                <a16:creationId xmlns:a16="http://schemas.microsoft.com/office/drawing/2014/main" id="{ED16FAD5-AF49-4510-85EE-65FED3F0AE10}"/>
              </a:ext>
            </a:extLst>
          </p:cNvPr>
          <p:cNvSpPr/>
          <p:nvPr userDrawn="1"/>
        </p:nvSpPr>
        <p:spPr>
          <a:xfrm>
            <a:off x="-41763" y="4409133"/>
            <a:ext cx="1231392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015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 1 1">
  <p:cSld name="Blank Slide 1 1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067" y="-34652"/>
            <a:ext cx="12227200" cy="592315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-26067" y="3648933"/>
            <a:ext cx="12227200" cy="3241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 txBox="1">
            <a:spLocks noGrp="1"/>
          </p:cNvSpPr>
          <p:nvPr>
            <p:ph type="ctrTitle"/>
          </p:nvPr>
        </p:nvSpPr>
        <p:spPr>
          <a:xfrm>
            <a:off x="892333" y="4489333"/>
            <a:ext cx="42844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6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5" name="Google Shape;75;p9"/>
          <p:cNvSpPr txBox="1">
            <a:spLocks noGrp="1"/>
          </p:cNvSpPr>
          <p:nvPr>
            <p:ph type="ctrTitle" idx="2"/>
          </p:nvPr>
        </p:nvSpPr>
        <p:spPr>
          <a:xfrm>
            <a:off x="1818000" y="1216333"/>
            <a:ext cx="8556000" cy="1181600"/>
          </a:xfrm>
          <a:prstGeom prst="rect">
            <a:avLst/>
          </a:prstGeom>
          <a:solidFill>
            <a:srgbClr val="99003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Google Shape;76;p9"/>
          <p:cNvSpPr txBox="1">
            <a:spLocks noGrp="1"/>
          </p:cNvSpPr>
          <p:nvPr>
            <p:ph type="ctrTitle" idx="3"/>
          </p:nvPr>
        </p:nvSpPr>
        <p:spPr>
          <a:xfrm>
            <a:off x="6937100" y="4489333"/>
            <a:ext cx="4284400" cy="15604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None/>
              <a:defRPr sz="2667" b="1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libri"/>
              <a:buNone/>
              <a:defRPr sz="2667" b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-17267" y="3589676"/>
            <a:ext cx="12209600" cy="13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 rot="5400000">
            <a:off x="4450000" y="5270676"/>
            <a:ext cx="3292000" cy="134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08;p14">
            <a:extLst>
              <a:ext uri="{FF2B5EF4-FFF2-40B4-BE49-F238E27FC236}">
                <a16:creationId xmlns:a16="http://schemas.microsoft.com/office/drawing/2014/main" id="{50D9030F-5A03-4539-8D11-0B56C2B8D5B9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2277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userDrawn="1">
  <p:cSld name="Blank Slide 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-17600" y="-17600"/>
            <a:ext cx="12227200" cy="689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2" name="Google Shape;82;p10"/>
          <p:cNvSpPr/>
          <p:nvPr/>
        </p:nvSpPr>
        <p:spPr>
          <a:xfrm>
            <a:off x="-17600" y="-23284"/>
            <a:ext cx="6111600" cy="3431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ctrTitle"/>
          </p:nvPr>
        </p:nvSpPr>
        <p:spPr>
          <a:xfrm>
            <a:off x="899800" y="530405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10"/>
          <p:cNvSpPr/>
          <p:nvPr/>
        </p:nvSpPr>
        <p:spPr>
          <a:xfrm>
            <a:off x="6094000" y="3444031"/>
            <a:ext cx="6111600" cy="3431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rgbClr val="2121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ctrTitle" idx="2"/>
          </p:nvPr>
        </p:nvSpPr>
        <p:spPr>
          <a:xfrm>
            <a:off x="7011400" y="4009387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ctrTitle" idx="3"/>
          </p:nvPr>
        </p:nvSpPr>
        <p:spPr>
          <a:xfrm>
            <a:off x="7011400" y="530405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667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7" name="Google Shape;87;p10"/>
          <p:cNvSpPr txBox="1">
            <a:spLocks noGrp="1"/>
          </p:cNvSpPr>
          <p:nvPr>
            <p:ph type="ctrTitle" idx="4"/>
          </p:nvPr>
        </p:nvSpPr>
        <p:spPr>
          <a:xfrm>
            <a:off x="899800" y="4009387"/>
            <a:ext cx="4276800" cy="2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  <a:defRPr sz="2667" b="1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Calibri"/>
              <a:buNone/>
              <a:defRPr sz="4667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10"/>
          <p:cNvSpPr/>
          <p:nvPr/>
        </p:nvSpPr>
        <p:spPr>
          <a:xfrm>
            <a:off x="-17267" y="3364876"/>
            <a:ext cx="12209600" cy="134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10"/>
          <p:cNvSpPr/>
          <p:nvPr/>
        </p:nvSpPr>
        <p:spPr>
          <a:xfrm rot="5400000">
            <a:off x="2628000" y="3370033"/>
            <a:ext cx="7022400" cy="131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1B962C36-D839-4945-A84F-4B80E6D3D073}"/>
              </a:ext>
            </a:extLst>
          </p:cNvPr>
          <p:cNvSpPr txBox="1">
            <a:spLocks/>
          </p:cNvSpPr>
          <p:nvPr userDrawn="1"/>
        </p:nvSpPr>
        <p:spPr>
          <a:xfrm>
            <a:off x="1818000" y="3021202"/>
            <a:ext cx="8556000" cy="81559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  <a:defRPr sz="2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  <a:defRPr sz="35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2933" dirty="0"/>
          </a:p>
        </p:txBody>
      </p:sp>
      <p:sp>
        <p:nvSpPr>
          <p:cNvPr id="14" name="Google Shape;23;p3">
            <a:extLst>
              <a:ext uri="{FF2B5EF4-FFF2-40B4-BE49-F238E27FC236}">
                <a16:creationId xmlns:a16="http://schemas.microsoft.com/office/drawing/2014/main" id="{A79F09B9-9821-4D6B-8065-E8FE7FD02F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18000" y="3067423"/>
            <a:ext cx="8556000" cy="703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423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667" b="1">
                <a:solidFill>
                  <a:schemeClr val="bg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3DEF6"/>
              </a:buClr>
              <a:buSzPts val="2800"/>
              <a:buNone/>
              <a:defRPr sz="3733">
                <a:solidFill>
                  <a:srgbClr val="A3DEF6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912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8800" y="-8781"/>
            <a:ext cx="12209600" cy="103560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7;p1"/>
          <p:cNvSpPr/>
          <p:nvPr/>
        </p:nvSpPr>
        <p:spPr>
          <a:xfrm>
            <a:off x="-8800" y="1026727"/>
            <a:ext cx="12209600" cy="132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207580" y="10123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Calibri"/>
              <a:buNone/>
              <a:defRPr sz="2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vo"/>
              <a:buNone/>
              <a:defRPr sz="2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●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08;p14">
            <a:extLst>
              <a:ext uri="{FF2B5EF4-FFF2-40B4-BE49-F238E27FC236}">
                <a16:creationId xmlns:a16="http://schemas.microsoft.com/office/drawing/2014/main" id="{47B42E6D-523D-4C73-BA3F-C227912E62C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DFA48FC-AF7D-4EC2-8FBC-B6C4E19B9ED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63790" y="6183153"/>
            <a:ext cx="3865124" cy="70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445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5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999999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testrosemont-my.sharepoint.com/:x:/g/personal/adam_lusk_rosemont_edu/EZEFLnFyK8NCkwGQ0EwuEH4BDPgR52vkONak432yC-S_QA?e=RYrza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04B72E-B79F-4733-9D42-BF793E0A8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 Assessment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F3F67-782E-4FF4-BB5C-11C219C52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67" y="2073534"/>
            <a:ext cx="6172000" cy="1248400"/>
          </a:xfrm>
        </p:spPr>
        <p:txBody>
          <a:bodyPr/>
          <a:lstStyle/>
          <a:p>
            <a:r>
              <a:rPr lang="en-US" dirty="0"/>
              <a:t>AY 2022-23 </a:t>
            </a:r>
          </a:p>
          <a:p>
            <a:r>
              <a:rPr lang="en-US" dirty="0"/>
              <a:t>Presentation to General Faculty </a:t>
            </a:r>
          </a:p>
          <a:p>
            <a:r>
              <a:rPr lang="en-US" dirty="0"/>
              <a:t>12 September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7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0EE42A-4F0D-620E-1C05-E850217F2C8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838200" y="219918"/>
          <a:ext cx="10515600" cy="6447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052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CE62-8993-DC50-7591-FF2D37E00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75367"/>
            <a:ext cx="11360800" cy="763600"/>
          </a:xfrm>
        </p:spPr>
        <p:txBody>
          <a:bodyPr wrap="square" anchor="t"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0" u="none" strike="noStrike" cap="none" normalizeH="0" baseline="0" dirty="0">
                <a:ln>
                  <a:noFill/>
                </a:ln>
                <a:effectLst/>
              </a:rPr>
              <a:t>GE Coordinators for 2022-23 Academic Year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0B0F6F0-D141-7EAF-5E29-9E61978CD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400" y="531367"/>
            <a:ext cx="11360800" cy="42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4AF8C-787D-EB7A-AF3D-23B0FB273E33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296611" y="6326632"/>
            <a:ext cx="731600" cy="415789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" sz="11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1E7E40E-34D6-977C-A57F-F1E0C18AF2E7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331581914"/>
              </p:ext>
            </p:extLst>
          </p:nvPr>
        </p:nvGraphicFramePr>
        <p:xfrm>
          <a:off x="415600" y="1698839"/>
          <a:ext cx="11360801" cy="4230792"/>
        </p:xfrm>
        <a:graphic>
          <a:graphicData uri="http://schemas.openxmlformats.org/drawingml/2006/table">
            <a:tbl>
              <a:tblPr firstRow="1" firstCol="1" bandRow="1"/>
              <a:tblGrid>
                <a:gridCol w="6475432">
                  <a:extLst>
                    <a:ext uri="{9D8B030D-6E8A-4147-A177-3AD203B41FA5}">
                      <a16:colId xmlns:a16="http://schemas.microsoft.com/office/drawing/2014/main" val="2251203731"/>
                    </a:ext>
                  </a:extLst>
                </a:gridCol>
                <a:gridCol w="4885369">
                  <a:extLst>
                    <a:ext uri="{9D8B030D-6E8A-4147-A177-3AD203B41FA5}">
                      <a16:colId xmlns:a16="http://schemas.microsoft.com/office/drawing/2014/main" val="1969427692"/>
                    </a:ext>
                  </a:extLst>
                </a:gridCol>
              </a:tblGrid>
              <a:tr h="47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Writing and Oral Comm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Katie Baker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449716"/>
                  </a:ext>
                </a:extLst>
              </a:tr>
              <a:tr h="47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Multiculturalism/Gender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Timothy Jackson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392011"/>
                  </a:ext>
                </a:extLst>
              </a:tr>
              <a:tr h="47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Problem Solving/Critical Thinking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Dennis Perkinson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885798"/>
                  </a:ext>
                </a:extLst>
              </a:tr>
              <a:tr h="47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Foreign Language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Tatiana Ripoll-Paez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253917"/>
                  </a:ext>
                </a:extLst>
              </a:tr>
              <a:tr h="47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Creative Expression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Michael Willse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390304"/>
                  </a:ext>
                </a:extLst>
              </a:tr>
              <a:tr h="47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Ethics in Action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Alan Preti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760423"/>
                  </a:ext>
                </a:extLst>
              </a:tr>
              <a:tr h="47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Theology and Religious Studies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Frank Klose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401033"/>
                  </a:ext>
                </a:extLst>
              </a:tr>
              <a:tr h="47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Information Literacy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Adam Lusk 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178315"/>
                  </a:ext>
                </a:extLst>
              </a:tr>
              <a:tr h="4700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Global Culture - Awareness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Adam Lusk</a:t>
                      </a:r>
                    </a:p>
                  </a:txBody>
                  <a:tcPr marL="146902" marR="1469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14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7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0B14-5E5B-AA8B-6111-8DA8206B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Recommendations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5707-4DA1-20F3-BC79-CF36B5C74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 to Retention Committee concerns about student attendance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development for conducting assessment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transparency and publishing of reports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creating Core Curriculum committee from coordinators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workshops and sessions for general faculty meetings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system of non-evaluative peer reviews for feedback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scheduling and rostering of courses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high impact pedagogical practices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communication and integration of SASC with faculty work in the classroom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09596" indent="-457200">
              <a:buFont typeface="+mj-lt"/>
              <a:buAutoNum type="arabicPeriod"/>
            </a:pPr>
            <a:endParaRPr lang="en-US" dirty="0"/>
          </a:p>
          <a:p>
            <a:pPr marL="609596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ECDBC-0663-1422-A6CD-88ACF3916A2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200" b="0" i="0" u="none" strike="noStrike" kern="1200" cap="none" spc="0" normalizeH="0" baseline="0" noProof="0" dirty="0">
              <a:ln>
                <a:noFill/>
              </a:ln>
              <a:solidFill>
                <a:srgbClr val="59595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6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8E3F-0D92-FFAF-1AF2-7F34454A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Status of 2021-22 AY 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7CA70-36D4-4143-E08B-EA1E4D6C5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>
                <a:hlinkClick r:id="rId2"/>
              </a:rPr>
              <a:t>Recommendations </a:t>
            </a:r>
            <a:r>
              <a:rPr lang="en-US" dirty="0" err="1">
                <a:hlinkClick r:id="rId2"/>
              </a:rPr>
              <a:t>Combined_Action</a:t>
            </a:r>
            <a:r>
              <a:rPr lang="en-US" dirty="0">
                <a:hlinkClick r:id="rId2"/>
              </a:rPr>
              <a:t> Plan_AY21-22_28082023.xlsx</a:t>
            </a: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CC86F-90CD-FB37-B9F2-EC7EB9E84E9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45390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195</Words>
  <Application>Microsoft Office PowerPoint</Application>
  <PresentationFormat>Widescreen</PresentationFormat>
  <Paragraphs>50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Arvo</vt:lpstr>
      <vt:lpstr>Calibri</vt:lpstr>
      <vt:lpstr>Montserrat</vt:lpstr>
      <vt:lpstr>Montserrat Light</vt:lpstr>
      <vt:lpstr>Simple Light</vt:lpstr>
      <vt:lpstr>GE Assessment</vt:lpstr>
      <vt:lpstr>PowerPoint Presentation</vt:lpstr>
      <vt:lpstr>GE Coordinators for 2022-23 Academic Year </vt:lpstr>
      <vt:lpstr>Recommendations Overview</vt:lpstr>
      <vt:lpstr>Status of 2021-22 AY Recommendations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 Assessment</dc:title>
  <dc:creator>Adam Lusk</dc:creator>
  <cp:lastModifiedBy>Adam Lusk</cp:lastModifiedBy>
  <cp:revision>1</cp:revision>
  <dcterms:created xsi:type="dcterms:W3CDTF">2023-09-11T13:16:00Z</dcterms:created>
  <dcterms:modified xsi:type="dcterms:W3CDTF">2023-09-11T15:35:21Z</dcterms:modified>
</cp:coreProperties>
</file>