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70" r:id="rId2"/>
    <p:sldId id="382" r:id="rId3"/>
    <p:sldId id="383" r:id="rId4"/>
    <p:sldId id="378" r:id="rId5"/>
    <p:sldId id="38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D169A-A069-41C5-9955-FCBA8A28B35F}" v="3" dt="2023-10-10T12:40:06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Lusk" userId="79a0759f-bb8c-493f-b804-02452e7967bb" providerId="ADAL" clId="{DFED169A-A069-41C5-9955-FCBA8A28B35F}"/>
    <pc:docChg chg="undo custSel addSld delSld modSld">
      <pc:chgData name="Adam Lusk" userId="79a0759f-bb8c-493f-b804-02452e7967bb" providerId="ADAL" clId="{DFED169A-A069-41C5-9955-FCBA8A28B35F}" dt="2023-10-10T12:47:31.961" v="192" actId="20577"/>
      <pc:docMkLst>
        <pc:docMk/>
      </pc:docMkLst>
      <pc:sldChg chg="modSp mod">
        <pc:chgData name="Adam Lusk" userId="79a0759f-bb8c-493f-b804-02452e7967bb" providerId="ADAL" clId="{DFED169A-A069-41C5-9955-FCBA8A28B35F}" dt="2023-10-10T12:37:43.642" v="35" actId="20577"/>
        <pc:sldMkLst>
          <pc:docMk/>
          <pc:sldMk cId="1496677481" sldId="370"/>
        </pc:sldMkLst>
        <pc:spChg chg="mod">
          <ac:chgData name="Adam Lusk" userId="79a0759f-bb8c-493f-b804-02452e7967bb" providerId="ADAL" clId="{DFED169A-A069-41C5-9955-FCBA8A28B35F}" dt="2023-10-10T12:37:43.642" v="35" actId="20577"/>
          <ac:spMkLst>
            <pc:docMk/>
            <pc:sldMk cId="1496677481" sldId="370"/>
            <ac:spMk id="5" creationId="{73CF3F67-782E-4FF4-BB5C-11C219C52354}"/>
          </ac:spMkLst>
        </pc:spChg>
      </pc:sldChg>
      <pc:sldChg chg="modSp mod">
        <pc:chgData name="Adam Lusk" userId="79a0759f-bb8c-493f-b804-02452e7967bb" providerId="ADAL" clId="{DFED169A-A069-41C5-9955-FCBA8A28B35F}" dt="2023-10-10T12:46:44.312" v="182" actId="20577"/>
        <pc:sldMkLst>
          <pc:docMk/>
          <pc:sldMk cId="1148069726" sldId="378"/>
        </pc:sldMkLst>
        <pc:spChg chg="mod">
          <ac:chgData name="Adam Lusk" userId="79a0759f-bb8c-493f-b804-02452e7967bb" providerId="ADAL" clId="{DFED169A-A069-41C5-9955-FCBA8A28B35F}" dt="2023-10-10T12:46:44.312" v="182" actId="20577"/>
          <ac:spMkLst>
            <pc:docMk/>
            <pc:sldMk cId="1148069726" sldId="378"/>
            <ac:spMk id="2" creationId="{11910B14-5E5B-AA8B-6111-8DA8206BFEA0}"/>
          </ac:spMkLst>
        </pc:spChg>
        <pc:spChg chg="mod">
          <ac:chgData name="Adam Lusk" userId="79a0759f-bb8c-493f-b804-02452e7967bb" providerId="ADAL" clId="{DFED169A-A069-41C5-9955-FCBA8A28B35F}" dt="2023-10-10T12:45:56.672" v="174" actId="2711"/>
          <ac:spMkLst>
            <pc:docMk/>
            <pc:sldMk cId="1148069726" sldId="378"/>
            <ac:spMk id="3" creationId="{3EF25707-4DA1-20F3-BC79-CF36B5C7435C}"/>
          </ac:spMkLst>
        </pc:spChg>
      </pc:sldChg>
      <pc:sldChg chg="del">
        <pc:chgData name="Adam Lusk" userId="79a0759f-bb8c-493f-b804-02452e7967bb" providerId="ADAL" clId="{DFED169A-A069-41C5-9955-FCBA8A28B35F}" dt="2023-10-10T12:45:17.775" v="169" actId="47"/>
        <pc:sldMkLst>
          <pc:docMk/>
          <pc:sldMk cId="4081777851" sldId="379"/>
        </pc:sldMkLst>
      </pc:sldChg>
      <pc:sldChg chg="del">
        <pc:chgData name="Adam Lusk" userId="79a0759f-bb8c-493f-b804-02452e7967bb" providerId="ADAL" clId="{DFED169A-A069-41C5-9955-FCBA8A28B35F}" dt="2023-10-10T12:45:19.036" v="170" actId="47"/>
        <pc:sldMkLst>
          <pc:docMk/>
          <pc:sldMk cId="2392598269" sldId="380"/>
        </pc:sldMkLst>
      </pc:sldChg>
      <pc:sldChg chg="del">
        <pc:chgData name="Adam Lusk" userId="79a0759f-bb8c-493f-b804-02452e7967bb" providerId="ADAL" clId="{DFED169A-A069-41C5-9955-FCBA8A28B35F}" dt="2023-10-10T12:45:20.442" v="171" actId="47"/>
        <pc:sldMkLst>
          <pc:docMk/>
          <pc:sldMk cId="1538769591" sldId="381"/>
        </pc:sldMkLst>
      </pc:sldChg>
      <pc:sldChg chg="del">
        <pc:chgData name="Adam Lusk" userId="79a0759f-bb8c-493f-b804-02452e7967bb" providerId="ADAL" clId="{DFED169A-A069-41C5-9955-FCBA8A28B35F}" dt="2023-10-10T12:38:48.228" v="40" actId="47"/>
        <pc:sldMkLst>
          <pc:docMk/>
          <pc:sldMk cId="2314512586" sldId="382"/>
        </pc:sldMkLst>
      </pc:sldChg>
      <pc:sldChg chg="addSp delSp modSp new mod">
        <pc:chgData name="Adam Lusk" userId="79a0759f-bb8c-493f-b804-02452e7967bb" providerId="ADAL" clId="{DFED169A-A069-41C5-9955-FCBA8A28B35F}" dt="2023-10-10T12:41:18.707" v="79" actId="113"/>
        <pc:sldMkLst>
          <pc:docMk/>
          <pc:sldMk cId="3396097592" sldId="382"/>
        </pc:sldMkLst>
        <pc:spChg chg="mod">
          <ac:chgData name="Adam Lusk" userId="79a0759f-bb8c-493f-b804-02452e7967bb" providerId="ADAL" clId="{DFED169A-A069-41C5-9955-FCBA8A28B35F}" dt="2023-10-10T12:39:14.035" v="64" actId="20577"/>
          <ac:spMkLst>
            <pc:docMk/>
            <pc:sldMk cId="3396097592" sldId="382"/>
            <ac:spMk id="2" creationId="{2390625B-8CEF-E753-41BE-5429E87211C6}"/>
          </ac:spMkLst>
        </pc:spChg>
        <pc:spChg chg="add del mod">
          <ac:chgData name="Adam Lusk" userId="79a0759f-bb8c-493f-b804-02452e7967bb" providerId="ADAL" clId="{DFED169A-A069-41C5-9955-FCBA8A28B35F}" dt="2023-10-10T12:40:06.814" v="70"/>
          <ac:spMkLst>
            <pc:docMk/>
            <pc:sldMk cId="3396097592" sldId="382"/>
            <ac:spMk id="3" creationId="{09E57581-5ED1-580C-34B3-8BC6C9416A4B}"/>
          </ac:spMkLst>
        </pc:spChg>
        <pc:graphicFrameChg chg="add del mod">
          <ac:chgData name="Adam Lusk" userId="79a0759f-bb8c-493f-b804-02452e7967bb" providerId="ADAL" clId="{DFED169A-A069-41C5-9955-FCBA8A28B35F}" dt="2023-10-10T12:39:49.788" v="67"/>
          <ac:graphicFrameMkLst>
            <pc:docMk/>
            <pc:sldMk cId="3396097592" sldId="382"/>
            <ac:graphicFrameMk id="5" creationId="{1DCBDBBB-2CE7-FEBA-7396-EA8E724DC801}"/>
          </ac:graphicFrameMkLst>
        </pc:graphicFrameChg>
        <pc:graphicFrameChg chg="add mod modGraphic">
          <ac:chgData name="Adam Lusk" userId="79a0759f-bb8c-493f-b804-02452e7967bb" providerId="ADAL" clId="{DFED169A-A069-41C5-9955-FCBA8A28B35F}" dt="2023-10-10T12:41:18.707" v="79" actId="113"/>
          <ac:graphicFrameMkLst>
            <pc:docMk/>
            <pc:sldMk cId="3396097592" sldId="382"/>
            <ac:graphicFrameMk id="6" creationId="{D6F9A82F-2430-6A97-6502-D8C3D5C2AC61}"/>
          </ac:graphicFrameMkLst>
        </pc:graphicFrameChg>
      </pc:sldChg>
      <pc:sldChg chg="modSp new mod">
        <pc:chgData name="Adam Lusk" userId="79a0759f-bb8c-493f-b804-02452e7967bb" providerId="ADAL" clId="{DFED169A-A069-41C5-9955-FCBA8A28B35F}" dt="2023-10-10T12:44:56.192" v="168" actId="948"/>
        <pc:sldMkLst>
          <pc:docMk/>
          <pc:sldMk cId="1106504680" sldId="383"/>
        </pc:sldMkLst>
        <pc:spChg chg="mod">
          <ac:chgData name="Adam Lusk" userId="79a0759f-bb8c-493f-b804-02452e7967bb" providerId="ADAL" clId="{DFED169A-A069-41C5-9955-FCBA8A28B35F}" dt="2023-10-10T12:42:19.234" v="129" actId="20577"/>
          <ac:spMkLst>
            <pc:docMk/>
            <pc:sldMk cId="1106504680" sldId="383"/>
            <ac:spMk id="2" creationId="{87E32E62-E9BA-33CD-D62B-12632B3688CA}"/>
          </ac:spMkLst>
        </pc:spChg>
        <pc:spChg chg="mod">
          <ac:chgData name="Adam Lusk" userId="79a0759f-bb8c-493f-b804-02452e7967bb" providerId="ADAL" clId="{DFED169A-A069-41C5-9955-FCBA8A28B35F}" dt="2023-10-10T12:44:56.192" v="168" actId="948"/>
          <ac:spMkLst>
            <pc:docMk/>
            <pc:sldMk cId="1106504680" sldId="383"/>
            <ac:spMk id="3" creationId="{466B8B31-8D9A-135E-D86D-F98376494195}"/>
          </ac:spMkLst>
        </pc:spChg>
      </pc:sldChg>
      <pc:sldChg chg="del">
        <pc:chgData name="Adam Lusk" userId="79a0759f-bb8c-493f-b804-02452e7967bb" providerId="ADAL" clId="{DFED169A-A069-41C5-9955-FCBA8A28B35F}" dt="2023-10-10T12:38:13.933" v="36" actId="47"/>
        <pc:sldMkLst>
          <pc:docMk/>
          <pc:sldMk cId="2589318634" sldId="383"/>
        </pc:sldMkLst>
      </pc:sldChg>
      <pc:sldChg chg="del">
        <pc:chgData name="Adam Lusk" userId="79a0759f-bb8c-493f-b804-02452e7967bb" providerId="ADAL" clId="{DFED169A-A069-41C5-9955-FCBA8A28B35F}" dt="2023-10-10T12:38:15.405" v="37" actId="47"/>
        <pc:sldMkLst>
          <pc:docMk/>
          <pc:sldMk cId="1259994195" sldId="384"/>
        </pc:sldMkLst>
      </pc:sldChg>
      <pc:sldChg chg="modSp add mod">
        <pc:chgData name="Adam Lusk" userId="79a0759f-bb8c-493f-b804-02452e7967bb" providerId="ADAL" clId="{DFED169A-A069-41C5-9955-FCBA8A28B35F}" dt="2023-10-10T12:47:31.961" v="192" actId="20577"/>
        <pc:sldMkLst>
          <pc:docMk/>
          <pc:sldMk cId="3769059601" sldId="384"/>
        </pc:sldMkLst>
        <pc:spChg chg="mod">
          <ac:chgData name="Adam Lusk" userId="79a0759f-bb8c-493f-b804-02452e7967bb" providerId="ADAL" clId="{DFED169A-A069-41C5-9955-FCBA8A28B35F}" dt="2023-10-10T12:46:53.766" v="185" actId="20577"/>
          <ac:spMkLst>
            <pc:docMk/>
            <pc:sldMk cId="3769059601" sldId="384"/>
            <ac:spMk id="2" creationId="{11910B14-5E5B-AA8B-6111-8DA8206BFEA0}"/>
          </ac:spMkLst>
        </pc:spChg>
        <pc:spChg chg="mod">
          <ac:chgData name="Adam Lusk" userId="79a0759f-bb8c-493f-b804-02452e7967bb" providerId="ADAL" clId="{DFED169A-A069-41C5-9955-FCBA8A28B35F}" dt="2023-10-10T12:47:31.961" v="192" actId="20577"/>
          <ac:spMkLst>
            <pc:docMk/>
            <pc:sldMk cId="3769059601" sldId="384"/>
            <ac:spMk id="3" creationId="{3EF25707-4DA1-20F3-BC79-CF36B5C7435C}"/>
          </ac:spMkLst>
        </pc:spChg>
      </pc:sldChg>
      <pc:sldChg chg="del">
        <pc:chgData name="Adam Lusk" userId="79a0759f-bb8c-493f-b804-02452e7967bb" providerId="ADAL" clId="{DFED169A-A069-41C5-9955-FCBA8A28B35F}" dt="2023-10-10T12:38:16.665" v="38" actId="47"/>
        <pc:sldMkLst>
          <pc:docMk/>
          <pc:sldMk cId="1185124653" sldId="385"/>
        </pc:sldMkLst>
      </pc:sldChg>
      <pc:sldChg chg="del">
        <pc:chgData name="Adam Lusk" userId="79a0759f-bb8c-493f-b804-02452e7967bb" providerId="ADAL" clId="{DFED169A-A069-41C5-9955-FCBA8A28B35F}" dt="2023-10-10T12:38:41.439" v="39" actId="47"/>
        <pc:sldMkLst>
          <pc:docMk/>
          <pc:sldMk cId="329167397" sldId="386"/>
        </pc:sldMkLst>
      </pc:sldChg>
      <pc:sldMasterChg chg="delSldLayout">
        <pc:chgData name="Adam Lusk" userId="79a0759f-bb8c-493f-b804-02452e7967bb" providerId="ADAL" clId="{DFED169A-A069-41C5-9955-FCBA8A28B35F}" dt="2023-10-10T12:38:48.228" v="40" actId="47"/>
        <pc:sldMasterMkLst>
          <pc:docMk/>
          <pc:sldMasterMk cId="679882662" sldId="2147483660"/>
        </pc:sldMasterMkLst>
        <pc:sldLayoutChg chg="del">
          <pc:chgData name="Adam Lusk" userId="79a0759f-bb8c-493f-b804-02452e7967bb" providerId="ADAL" clId="{DFED169A-A069-41C5-9955-FCBA8A28B35F}" dt="2023-10-10T12:38:48.228" v="40" actId="47"/>
          <pc:sldLayoutMkLst>
            <pc:docMk/>
            <pc:sldMasterMk cId="679882662" sldId="2147483660"/>
            <pc:sldLayoutMk cId="3303461849" sldId="2147483663"/>
          </pc:sldLayoutMkLst>
        </pc:sldLayoutChg>
        <pc:sldLayoutChg chg="del">
          <pc:chgData name="Adam Lusk" userId="79a0759f-bb8c-493f-b804-02452e7967bb" providerId="ADAL" clId="{DFED169A-A069-41C5-9955-FCBA8A28B35F}" dt="2023-10-10T12:38:15.405" v="37" actId="47"/>
          <pc:sldLayoutMkLst>
            <pc:docMk/>
            <pc:sldMasterMk cId="679882662" sldId="2147483660"/>
            <pc:sldLayoutMk cId="142558134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6D5A-6B40-4C98-8CE7-67F83E4269E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34FF9-39FF-48BD-A7BB-F902FEC60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3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34FF9-39FF-48BD-A7BB-F902FEC601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 type="title">
  <p:cSld name="Cover Slide">
    <p:bg>
      <p:bgPr>
        <a:solidFill>
          <a:srgbClr val="43434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800" y="1064087"/>
            <a:ext cx="12257599" cy="62993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-59800" y="-47733"/>
            <a:ext cx="12311600" cy="3488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" name="Google Shape;14;p2"/>
          <p:cNvSpPr/>
          <p:nvPr/>
        </p:nvSpPr>
        <p:spPr>
          <a:xfrm>
            <a:off x="415600" y="461467"/>
            <a:ext cx="11360800" cy="3126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809567" y="1021867"/>
            <a:ext cx="6172000" cy="1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400"/>
              <a:buFont typeface="Calibri"/>
              <a:buNone/>
              <a:defRPr sz="4533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809567" y="2305900"/>
            <a:ext cx="617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libri"/>
              <a:buNone/>
              <a:defRPr sz="1867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9B852F2-D2CD-4AD5-8F8E-387B0793A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6967" y="1001900"/>
            <a:ext cx="3657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AF1B6A-EC14-448F-8274-47F41268A0FB}"/>
              </a:ext>
            </a:extLst>
          </p:cNvPr>
          <p:cNvSpPr/>
          <p:nvPr userDrawn="1"/>
        </p:nvSpPr>
        <p:spPr>
          <a:xfrm>
            <a:off x="-46535" y="-67475"/>
            <a:ext cx="12285069" cy="692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5565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/>
          <p:nvPr/>
        </p:nvSpPr>
        <p:spPr>
          <a:xfrm>
            <a:off x="-17600" y="-17600"/>
            <a:ext cx="12227200" cy="68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94" name="Google Shape;94;p12"/>
          <p:cNvPicPr preferRelativeResize="0"/>
          <p:nvPr/>
        </p:nvPicPr>
        <p:blipFill rotWithShape="1">
          <a:blip r:embed="rId2">
            <a:alphaModFix/>
          </a:blip>
          <a:srcRect b="7825"/>
          <a:stretch/>
        </p:blipFill>
        <p:spPr>
          <a:xfrm>
            <a:off x="-54000" y="-17600"/>
            <a:ext cx="12263597" cy="68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/>
          <p:nvPr/>
        </p:nvSpPr>
        <p:spPr>
          <a:xfrm>
            <a:off x="1689367" y="1635633"/>
            <a:ext cx="8609200" cy="2528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361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1893167" y="1880567"/>
            <a:ext cx="8609200" cy="24656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 txBox="1">
            <a:spLocks noGrp="1"/>
          </p:cNvSpPr>
          <p:nvPr>
            <p:ph type="ctrTitle"/>
          </p:nvPr>
        </p:nvSpPr>
        <p:spPr>
          <a:xfrm>
            <a:off x="3125967" y="2286767"/>
            <a:ext cx="6024400" cy="1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389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eft Column" type="twoColTx">
  <p:cSld name="Title and Left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1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2"/>
          </p:nvPr>
        </p:nvSpPr>
        <p:spPr>
          <a:xfrm>
            <a:off x="526967" y="1570833"/>
            <a:ext cx="5293600" cy="45511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389457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333"/>
            </a:lvl2pPr>
            <a:lvl3pPr marL="1828754" lvl="2" indent="-389457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3pPr>
            <a:lvl4pPr marL="2438339" lvl="3" indent="-389457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4pPr>
            <a:lvl5pPr marL="3047924" lvl="4" indent="-389457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5pPr>
            <a:lvl6pPr marL="3657509" lvl="5" indent="-389457">
              <a:spcBef>
                <a:spcPts val="2133"/>
              </a:spcBef>
              <a:spcAft>
                <a:spcPts val="0"/>
              </a:spcAft>
              <a:buSzPts val="1000"/>
              <a:buChar char="■"/>
              <a:defRPr sz="1333"/>
            </a:lvl6pPr>
            <a:lvl7pPr marL="4267093" lvl="6" indent="-389457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7pPr>
            <a:lvl8pPr marL="4876678" lvl="7" indent="-389457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8pPr>
            <a:lvl9pPr marL="5486263" lvl="8" indent="-389457">
              <a:spcBef>
                <a:spcPts val="2133"/>
              </a:spcBef>
              <a:spcAft>
                <a:spcPts val="2133"/>
              </a:spcAft>
              <a:buSzPts val="1000"/>
              <a:buChar char="■"/>
              <a:defRPr sz="1333"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EAB46ACD-66C3-4CE4-8DD8-D9C7559C4889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22061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Right Column">
  <p:cSld name="Title and Right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6399367" y="1570833"/>
            <a:ext cx="5293600" cy="4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389457" rtl="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333"/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 sz="1333"/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SzPts val="1000"/>
              <a:buChar char="■"/>
              <a:defRPr sz="1333"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2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108;p14">
            <a:extLst>
              <a:ext uri="{FF2B5EF4-FFF2-40B4-BE49-F238E27FC236}">
                <a16:creationId xmlns:a16="http://schemas.microsoft.com/office/drawing/2014/main" id="{28E23672-0C5E-40BF-849D-D4DADB0F8A5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57577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eft 1/3 Column">
  <p:cSld name="Title and Left 1/3 Colum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526967" y="1570833"/>
            <a:ext cx="3114000" cy="4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389457" rtl="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333"/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 sz="1333"/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SzPts val="1000"/>
              <a:buChar char="■"/>
              <a:defRPr sz="1333"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2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108;p14">
            <a:extLst>
              <a:ext uri="{FF2B5EF4-FFF2-40B4-BE49-F238E27FC236}">
                <a16:creationId xmlns:a16="http://schemas.microsoft.com/office/drawing/2014/main" id="{2399B2C4-811F-4549-B639-D3CAB6DC5FF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57065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Right 1/3 Column">
  <p:cSld name="Title and Right 1/3 Colum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8599067" y="1570833"/>
            <a:ext cx="3094000" cy="4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 sz="1333"/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SzPts val="1000"/>
              <a:buChar char="■"/>
              <a:defRPr sz="1333"/>
            </a:lvl9pPr>
          </a:lstStyle>
          <a:p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2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108;p14">
            <a:extLst>
              <a:ext uri="{FF2B5EF4-FFF2-40B4-BE49-F238E27FC236}">
                <a16:creationId xmlns:a16="http://schemas.microsoft.com/office/drawing/2014/main" id="{768154EF-1333-4A28-B19A-AD5381AAA4A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70328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526967" y="1570833"/>
            <a:ext cx="5293600" cy="4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 sz="1333"/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SzPts val="1000"/>
              <a:buChar char="■"/>
              <a:defRPr sz="1333"/>
            </a:lvl9pPr>
          </a:lstStyle>
          <a:p>
            <a:endParaRPr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2"/>
          </p:nvPr>
        </p:nvSpPr>
        <p:spPr>
          <a:xfrm>
            <a:off x="6395400" y="1570833"/>
            <a:ext cx="5293600" cy="4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 sz="1333"/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SzPts val="1000"/>
              <a:buChar char="■"/>
              <a:defRPr sz="1333"/>
            </a:lvl9pPr>
          </a:lstStyle>
          <a:p>
            <a:endParaRPr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3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108;p14">
            <a:extLst>
              <a:ext uri="{FF2B5EF4-FFF2-40B4-BE49-F238E27FC236}">
                <a16:creationId xmlns:a16="http://schemas.microsoft.com/office/drawing/2014/main" id="{0935C394-EAB3-451F-8962-0172BEF089D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84670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Page Bottom 1/2">
  <p:cSld name="Split Page Bottom 1/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0" y="4099652"/>
            <a:ext cx="12202800" cy="275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508000" y="4283467"/>
            <a:ext cx="5116000" cy="23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380990" rtl="0">
              <a:spcBef>
                <a:spcPts val="2133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828754" lvl="2" indent="-380990" rtl="0">
              <a:spcBef>
                <a:spcPts val="2133"/>
              </a:spcBef>
              <a:spcAft>
                <a:spcPts val="0"/>
              </a:spcAft>
              <a:buSzPts val="900"/>
              <a:buChar char="●"/>
              <a:defRPr sz="1200"/>
            </a:lvl3pPr>
            <a:lvl4pPr marL="2438339" lvl="3" indent="-380990" rtl="0">
              <a:spcBef>
                <a:spcPts val="2133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3047924" lvl="4" indent="-380990" rtl="0">
              <a:spcBef>
                <a:spcPts val="2133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3657509" lvl="5" indent="-380990" rtl="0">
              <a:spcBef>
                <a:spcPts val="2133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4267093" lvl="6" indent="-380990" rtl="0">
              <a:spcBef>
                <a:spcPts val="2133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4876678" lvl="7" indent="-380990" rtl="0">
              <a:spcBef>
                <a:spcPts val="2133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5486263" lvl="8" indent="-380990" rtl="0">
              <a:spcBef>
                <a:spcPts val="2133"/>
              </a:spcBef>
              <a:spcAft>
                <a:spcPts val="2133"/>
              </a:spcAft>
              <a:buSzPts val="9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2"/>
          </p:nvPr>
        </p:nvSpPr>
        <p:spPr>
          <a:xfrm>
            <a:off x="335333" y="1504545"/>
            <a:ext cx="11545200" cy="25951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 sz="1467"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 sz="1467"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 sz="1467"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 sz="1467"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 sz="1467"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 sz="1467"/>
            </a:lvl9pPr>
          </a:lstStyle>
          <a:p>
            <a:endParaRPr dirty="0"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3"/>
          </p:nvPr>
        </p:nvSpPr>
        <p:spPr>
          <a:xfrm>
            <a:off x="6615967" y="4283467"/>
            <a:ext cx="5116000" cy="23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55"/>
              </a:buClr>
              <a:buSzPts val="1300"/>
              <a:buFont typeface="Montserrat"/>
              <a:buChar char="●"/>
              <a:defRPr sz="1733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○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●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●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○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■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●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○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380990" rtl="0">
              <a:spcBef>
                <a:spcPts val="2133"/>
              </a:spcBef>
              <a:spcAft>
                <a:spcPts val="2133"/>
              </a:spcAft>
              <a:buClr>
                <a:srgbClr val="003955"/>
              </a:buClr>
              <a:buSzPts val="900"/>
              <a:buFont typeface="Montserrat"/>
              <a:buChar char="■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4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680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>
  <p:cSld name="Transition Slide">
    <p:bg>
      <p:bgPr>
        <a:solidFill>
          <a:srgbClr val="434343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/>
          <p:nvPr/>
        </p:nvSpPr>
        <p:spPr>
          <a:xfrm>
            <a:off x="-17600" y="-17600"/>
            <a:ext cx="12227200" cy="68932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4"/>
          <p:cNvSpPr/>
          <p:nvPr/>
        </p:nvSpPr>
        <p:spPr>
          <a:xfrm>
            <a:off x="984000" y="1794033"/>
            <a:ext cx="10224000" cy="3436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 txBox="1">
            <a:spLocks noGrp="1"/>
          </p:cNvSpPr>
          <p:nvPr>
            <p:ph type="ctrTitle"/>
          </p:nvPr>
        </p:nvSpPr>
        <p:spPr>
          <a:xfrm>
            <a:off x="3526500" y="2228133"/>
            <a:ext cx="7324400" cy="1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subTitle" idx="1"/>
          </p:nvPr>
        </p:nvSpPr>
        <p:spPr>
          <a:xfrm>
            <a:off x="3526500" y="3922800"/>
            <a:ext cx="73244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69" name="Google Shape;169;p24"/>
          <p:cNvSpPr/>
          <p:nvPr/>
        </p:nvSpPr>
        <p:spPr>
          <a:xfrm>
            <a:off x="984000" y="1662433"/>
            <a:ext cx="10224000" cy="1316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4"/>
          <p:cNvSpPr/>
          <p:nvPr/>
        </p:nvSpPr>
        <p:spPr>
          <a:xfrm>
            <a:off x="984000" y="5098467"/>
            <a:ext cx="10224000" cy="1316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71" name="Google Shape;171;p24"/>
          <p:cNvCxnSpPr/>
          <p:nvPr/>
        </p:nvCxnSpPr>
        <p:spPr>
          <a:xfrm>
            <a:off x="3322800" y="2302400"/>
            <a:ext cx="0" cy="2320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2" name="Google Shape;17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36616" y="2550267"/>
            <a:ext cx="1825067" cy="1825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317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/Divider with Image(s)">
  <p:cSld name="Statement/Divider with Image(s)">
    <p:bg>
      <p:bgPr>
        <a:solidFill>
          <a:srgbClr val="434343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-33" y="-47900"/>
            <a:ext cx="12202800" cy="696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75" name="Google Shape;175;p25"/>
          <p:cNvPicPr preferRelativeResize="0"/>
          <p:nvPr/>
        </p:nvPicPr>
        <p:blipFill rotWithShape="1">
          <a:blip r:embed="rId2">
            <a:alphaModFix/>
          </a:blip>
          <a:srcRect r="41451"/>
          <a:stretch/>
        </p:blipFill>
        <p:spPr>
          <a:xfrm>
            <a:off x="6084701" y="-52199"/>
            <a:ext cx="6118065" cy="6962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/>
          <p:nvPr/>
        </p:nvSpPr>
        <p:spPr>
          <a:xfrm>
            <a:off x="-11300" y="-47900"/>
            <a:ext cx="6096000" cy="6962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99003D"/>
              </a:highlight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ctrTitle"/>
          </p:nvPr>
        </p:nvSpPr>
        <p:spPr>
          <a:xfrm>
            <a:off x="301484" y="2554600"/>
            <a:ext cx="5470400" cy="1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subTitle" idx="1"/>
          </p:nvPr>
        </p:nvSpPr>
        <p:spPr>
          <a:xfrm>
            <a:off x="301500" y="3915500"/>
            <a:ext cx="52292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/>
          <p:nvPr/>
        </p:nvSpPr>
        <p:spPr>
          <a:xfrm rot="5400000">
            <a:off x="2628000" y="3370033"/>
            <a:ext cx="7022400" cy="1316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2711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 preserve="1" userDrawn="1">
  <p:cSld name="Custom Layout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/>
          <p:nvPr/>
        </p:nvSpPr>
        <p:spPr>
          <a:xfrm>
            <a:off x="-17600" y="-17600"/>
            <a:ext cx="12227200" cy="68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3"/>
          <p:cNvSpPr/>
          <p:nvPr userDrawn="1"/>
        </p:nvSpPr>
        <p:spPr>
          <a:xfrm>
            <a:off x="6096000" y="-17600"/>
            <a:ext cx="6096000" cy="68932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99003D"/>
              </a:highlight>
            </a:endParaRPr>
          </a:p>
        </p:txBody>
      </p:sp>
      <p:sp>
        <p:nvSpPr>
          <p:cNvPr id="104" name="Google Shape;104;p13"/>
          <p:cNvSpPr txBox="1">
            <a:spLocks noGrp="1"/>
          </p:cNvSpPr>
          <p:nvPr>
            <p:ph type="ctrTitle" idx="3" hasCustomPrompt="1"/>
          </p:nvPr>
        </p:nvSpPr>
        <p:spPr>
          <a:xfrm>
            <a:off x="526967" y="429167"/>
            <a:ext cx="5022800" cy="59888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ts val="2200"/>
              <a:buNone/>
              <a:defRPr sz="2667" b="1">
                <a:solidFill>
                  <a:schemeClr val="bg2">
                    <a:lumMod val="75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105" name="Google Shape;105;p13"/>
          <p:cNvSpPr txBox="1">
            <a:spLocks noGrp="1"/>
          </p:cNvSpPr>
          <p:nvPr>
            <p:ph type="ctrTitle" idx="4"/>
          </p:nvPr>
        </p:nvSpPr>
        <p:spPr>
          <a:xfrm>
            <a:off x="6632600" y="439942"/>
            <a:ext cx="5022800" cy="59781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5333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852C576-467E-4E38-BC1F-3A5AF1F47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790" y="6183153"/>
            <a:ext cx="3865124" cy="7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05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6F2C8-1678-2F07-6AFF-026A9C9EB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F206-BF3F-4402-9CD0-8109B8E187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A15BB-A35E-627D-0903-4702B2B2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AA0D-BA5A-5AAB-9DD2-E441BAAC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7C98-405D-48BF-8E40-264DE34AB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3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C8AF-FAC5-4A6A-93A8-6D545297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Google Shape;9;p1">
            <a:extLst>
              <a:ext uri="{FF2B5EF4-FFF2-40B4-BE49-F238E27FC236}">
                <a16:creationId xmlns:a16="http://schemas.microsoft.com/office/drawing/2014/main" id="{54470F42-5702-48D4-A686-1FDBD82B8A5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23323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5" name="Google Shape;108;p14">
            <a:extLst>
              <a:ext uri="{FF2B5EF4-FFF2-40B4-BE49-F238E27FC236}">
                <a16:creationId xmlns:a16="http://schemas.microsoft.com/office/drawing/2014/main" id="{4FF1C656-6306-4448-A3F7-5CE2CB858BB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8612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2" userDrawn="1">
  <p:cSld name="Blank Slide 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-11767" y="-17600"/>
            <a:ext cx="12227200" cy="68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2" name="Google Shape;42;p7"/>
          <p:cNvSpPr/>
          <p:nvPr/>
        </p:nvSpPr>
        <p:spPr>
          <a:xfrm>
            <a:off x="-11767" y="5376227"/>
            <a:ext cx="12227200" cy="1522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-11767" y="-60108"/>
            <a:ext cx="12227200" cy="1522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-84068" y="1367593"/>
            <a:ext cx="12339567" cy="119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44;p7">
            <a:extLst>
              <a:ext uri="{FF2B5EF4-FFF2-40B4-BE49-F238E27FC236}">
                <a16:creationId xmlns:a16="http://schemas.microsoft.com/office/drawing/2014/main" id="{0461F4F8-1B05-47EC-AA77-A32019066393}"/>
              </a:ext>
            </a:extLst>
          </p:cNvPr>
          <p:cNvSpPr/>
          <p:nvPr userDrawn="1"/>
        </p:nvSpPr>
        <p:spPr>
          <a:xfrm>
            <a:off x="-73784" y="5358485"/>
            <a:ext cx="12339567" cy="119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Google Shape;22;p3">
            <a:extLst>
              <a:ext uri="{FF2B5EF4-FFF2-40B4-BE49-F238E27FC236}">
                <a16:creationId xmlns:a16="http://schemas.microsoft.com/office/drawing/2014/main" id="{F37177CD-4185-4409-9660-2B8C0114745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5600" y="2351851"/>
            <a:ext cx="11360800" cy="15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>
                <a:solidFill>
                  <a:srgbClr val="99999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23;p3">
            <a:extLst>
              <a:ext uri="{FF2B5EF4-FFF2-40B4-BE49-F238E27FC236}">
                <a16:creationId xmlns:a16="http://schemas.microsoft.com/office/drawing/2014/main" id="{B947E8F6-8381-4C22-ACAB-A9F2887E710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5600" y="3816251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42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 1">
  <p:cSld name="Blank Slide 1 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-17600" y="-17600"/>
            <a:ext cx="12227200" cy="68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307" y="1"/>
            <a:ext cx="12313908" cy="689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/>
          <p:nvPr/>
        </p:nvSpPr>
        <p:spPr>
          <a:xfrm>
            <a:off x="-17612" y="-23333"/>
            <a:ext cx="3135216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/>
          </p:nvPr>
        </p:nvSpPr>
        <p:spPr>
          <a:xfrm>
            <a:off x="517033" y="446508"/>
            <a:ext cx="2135600" cy="1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Google Shape;52;p8"/>
          <p:cNvSpPr/>
          <p:nvPr/>
        </p:nvSpPr>
        <p:spPr>
          <a:xfrm>
            <a:off x="3043937" y="-23333"/>
            <a:ext cx="3135216" cy="24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type="ctrTitle" idx="2"/>
          </p:nvPr>
        </p:nvSpPr>
        <p:spPr>
          <a:xfrm>
            <a:off x="3501945" y="446508"/>
            <a:ext cx="2135600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None/>
              <a:defRPr sz="22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8"/>
          <p:cNvSpPr/>
          <p:nvPr/>
        </p:nvSpPr>
        <p:spPr>
          <a:xfrm>
            <a:off x="6103535" y="-23333"/>
            <a:ext cx="3135216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rgbClr val="212121"/>
              </a:solidFill>
              <a:highlight>
                <a:srgbClr val="00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ctrTitle" idx="3"/>
          </p:nvPr>
        </p:nvSpPr>
        <p:spPr>
          <a:xfrm>
            <a:off x="6518359" y="446508"/>
            <a:ext cx="2135600" cy="1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6" name="Google Shape;56;p8"/>
          <p:cNvSpPr/>
          <p:nvPr/>
        </p:nvSpPr>
        <p:spPr>
          <a:xfrm>
            <a:off x="9158384" y="-23333"/>
            <a:ext cx="3135216" cy="24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 txBox="1">
            <a:spLocks noGrp="1"/>
          </p:cNvSpPr>
          <p:nvPr>
            <p:ph type="ctrTitle" idx="4"/>
          </p:nvPr>
        </p:nvSpPr>
        <p:spPr>
          <a:xfrm>
            <a:off x="9616392" y="446508"/>
            <a:ext cx="2135600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None/>
              <a:defRPr sz="22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-17612" y="4401737"/>
            <a:ext cx="3135216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 idx="5"/>
          </p:nvPr>
        </p:nvSpPr>
        <p:spPr>
          <a:xfrm>
            <a:off x="517033" y="4865737"/>
            <a:ext cx="2135600" cy="1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3043937" y="4401737"/>
            <a:ext cx="3135216" cy="24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 txBox="1">
            <a:spLocks noGrp="1"/>
          </p:cNvSpPr>
          <p:nvPr>
            <p:ph type="ctrTitle" idx="6"/>
          </p:nvPr>
        </p:nvSpPr>
        <p:spPr>
          <a:xfrm>
            <a:off x="3501945" y="4865737"/>
            <a:ext cx="2135600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None/>
              <a:defRPr sz="22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6103535" y="4401737"/>
            <a:ext cx="3135216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"/>
          <p:cNvSpPr txBox="1">
            <a:spLocks noGrp="1"/>
          </p:cNvSpPr>
          <p:nvPr>
            <p:ph type="ctrTitle" idx="7"/>
          </p:nvPr>
        </p:nvSpPr>
        <p:spPr>
          <a:xfrm>
            <a:off x="6518359" y="4865737"/>
            <a:ext cx="2135600" cy="1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9158384" y="4401737"/>
            <a:ext cx="3135216" cy="24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 txBox="1">
            <a:spLocks noGrp="1"/>
          </p:cNvSpPr>
          <p:nvPr>
            <p:ph type="ctrTitle" idx="8"/>
          </p:nvPr>
        </p:nvSpPr>
        <p:spPr>
          <a:xfrm>
            <a:off x="9616392" y="4865737"/>
            <a:ext cx="2135600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None/>
              <a:defRPr sz="22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ctrTitle" idx="9"/>
          </p:nvPr>
        </p:nvSpPr>
        <p:spPr>
          <a:xfrm>
            <a:off x="2022728" y="2846300"/>
            <a:ext cx="8556000" cy="1181600"/>
          </a:xfrm>
          <a:prstGeom prst="rect">
            <a:avLst/>
          </a:prstGeom>
          <a:solidFill>
            <a:srgbClr val="99003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Google Shape;7;p1">
            <a:extLst>
              <a:ext uri="{FF2B5EF4-FFF2-40B4-BE49-F238E27FC236}">
                <a16:creationId xmlns:a16="http://schemas.microsoft.com/office/drawing/2014/main" id="{D3FC56F2-D47C-4315-897C-359E84E0BDDE}"/>
              </a:ext>
            </a:extLst>
          </p:cNvPr>
          <p:cNvSpPr/>
          <p:nvPr userDrawn="1"/>
        </p:nvSpPr>
        <p:spPr>
          <a:xfrm>
            <a:off x="-17612" y="2380745"/>
            <a:ext cx="12313920" cy="13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7;p1">
            <a:extLst>
              <a:ext uri="{FF2B5EF4-FFF2-40B4-BE49-F238E27FC236}">
                <a16:creationId xmlns:a16="http://schemas.microsoft.com/office/drawing/2014/main" id="{81F92039-32E5-4BF8-9C99-4B8A874983CA}"/>
              </a:ext>
            </a:extLst>
          </p:cNvPr>
          <p:cNvSpPr/>
          <p:nvPr userDrawn="1"/>
        </p:nvSpPr>
        <p:spPr>
          <a:xfrm>
            <a:off x="-17612" y="4405145"/>
            <a:ext cx="12313920" cy="13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9403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 1" preserve="1" userDrawn="1">
  <p:cSld name="1_Blank Slide 1 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0960" y="-23333"/>
            <a:ext cx="12313920" cy="617173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/>
          <p:nvPr userDrawn="1"/>
        </p:nvSpPr>
        <p:spPr>
          <a:xfrm>
            <a:off x="-13843" y="-23333"/>
            <a:ext cx="4084320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/>
          <p:nvPr userDrawn="1"/>
        </p:nvSpPr>
        <p:spPr>
          <a:xfrm>
            <a:off x="4061535" y="-23333"/>
            <a:ext cx="4084320" cy="24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/>
          <p:nvPr userDrawn="1"/>
        </p:nvSpPr>
        <p:spPr>
          <a:xfrm>
            <a:off x="8131256" y="-23333"/>
            <a:ext cx="4084320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/>
          </p:nvPr>
        </p:nvSpPr>
        <p:spPr>
          <a:xfrm>
            <a:off x="610448" y="440667"/>
            <a:ext cx="2835739" cy="1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ctrTitle" idx="2"/>
          </p:nvPr>
        </p:nvSpPr>
        <p:spPr>
          <a:xfrm>
            <a:off x="4685825" y="440667"/>
            <a:ext cx="2835739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None/>
              <a:defRPr sz="22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8"/>
          <p:cNvSpPr txBox="1">
            <a:spLocks noGrp="1"/>
          </p:cNvSpPr>
          <p:nvPr>
            <p:ph type="ctrTitle" idx="3"/>
          </p:nvPr>
        </p:nvSpPr>
        <p:spPr>
          <a:xfrm>
            <a:off x="8755547" y="440667"/>
            <a:ext cx="2835739" cy="1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" name="Google Shape;66;p8"/>
          <p:cNvSpPr txBox="1">
            <a:spLocks noGrp="1"/>
          </p:cNvSpPr>
          <p:nvPr>
            <p:ph type="ctrTitle" idx="9"/>
          </p:nvPr>
        </p:nvSpPr>
        <p:spPr>
          <a:xfrm>
            <a:off x="2022728" y="2846300"/>
            <a:ext cx="8556000" cy="1181600"/>
          </a:xfrm>
          <a:prstGeom prst="rect">
            <a:avLst/>
          </a:prstGeom>
          <a:solidFill>
            <a:srgbClr val="99003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Google Shape;49;p8">
            <a:extLst>
              <a:ext uri="{FF2B5EF4-FFF2-40B4-BE49-F238E27FC236}">
                <a16:creationId xmlns:a16="http://schemas.microsoft.com/office/drawing/2014/main" id="{CACC9731-9888-411E-9061-ED0FB60FA08E}"/>
              </a:ext>
            </a:extLst>
          </p:cNvPr>
          <p:cNvSpPr/>
          <p:nvPr userDrawn="1"/>
        </p:nvSpPr>
        <p:spPr>
          <a:xfrm>
            <a:off x="-13843" y="4409133"/>
            <a:ext cx="4084320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52;p8">
            <a:extLst>
              <a:ext uri="{FF2B5EF4-FFF2-40B4-BE49-F238E27FC236}">
                <a16:creationId xmlns:a16="http://schemas.microsoft.com/office/drawing/2014/main" id="{F0FEAC8C-C5DB-4D34-8C13-05E2F4D98383}"/>
              </a:ext>
            </a:extLst>
          </p:cNvPr>
          <p:cNvSpPr/>
          <p:nvPr userDrawn="1"/>
        </p:nvSpPr>
        <p:spPr>
          <a:xfrm>
            <a:off x="4061535" y="4409133"/>
            <a:ext cx="4084320" cy="24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54;p8">
            <a:extLst>
              <a:ext uri="{FF2B5EF4-FFF2-40B4-BE49-F238E27FC236}">
                <a16:creationId xmlns:a16="http://schemas.microsoft.com/office/drawing/2014/main" id="{238B634E-B317-4EC6-B960-4DAC100F88F8}"/>
              </a:ext>
            </a:extLst>
          </p:cNvPr>
          <p:cNvSpPr/>
          <p:nvPr userDrawn="1"/>
        </p:nvSpPr>
        <p:spPr>
          <a:xfrm>
            <a:off x="8131256" y="4409133"/>
            <a:ext cx="4084320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7;p1">
            <a:extLst>
              <a:ext uri="{FF2B5EF4-FFF2-40B4-BE49-F238E27FC236}">
                <a16:creationId xmlns:a16="http://schemas.microsoft.com/office/drawing/2014/main" id="{7B547D70-759F-4293-BB13-D1D131B9D282}"/>
              </a:ext>
            </a:extLst>
          </p:cNvPr>
          <p:cNvSpPr/>
          <p:nvPr userDrawn="1"/>
        </p:nvSpPr>
        <p:spPr>
          <a:xfrm>
            <a:off x="-70917" y="2344021"/>
            <a:ext cx="12313920" cy="13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7;p1">
            <a:extLst>
              <a:ext uri="{FF2B5EF4-FFF2-40B4-BE49-F238E27FC236}">
                <a16:creationId xmlns:a16="http://schemas.microsoft.com/office/drawing/2014/main" id="{ED16FAD5-AF49-4510-85EE-65FED3F0AE10}"/>
              </a:ext>
            </a:extLst>
          </p:cNvPr>
          <p:cNvSpPr/>
          <p:nvPr userDrawn="1"/>
        </p:nvSpPr>
        <p:spPr>
          <a:xfrm>
            <a:off x="-41763" y="4409133"/>
            <a:ext cx="12313920" cy="13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1872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 1 1">
  <p:cSld name="Blank Slide 1 1 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-17600" y="-17600"/>
            <a:ext cx="12227200" cy="68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067" y="-34652"/>
            <a:ext cx="12227200" cy="592315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-26067" y="3648933"/>
            <a:ext cx="12227200" cy="32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 txBox="1">
            <a:spLocks noGrp="1"/>
          </p:cNvSpPr>
          <p:nvPr>
            <p:ph type="ctrTitle"/>
          </p:nvPr>
        </p:nvSpPr>
        <p:spPr>
          <a:xfrm>
            <a:off x="892333" y="4489333"/>
            <a:ext cx="4284400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None/>
              <a:defRPr sz="26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5" name="Google Shape;75;p9"/>
          <p:cNvSpPr txBox="1">
            <a:spLocks noGrp="1"/>
          </p:cNvSpPr>
          <p:nvPr>
            <p:ph type="ctrTitle" idx="2"/>
          </p:nvPr>
        </p:nvSpPr>
        <p:spPr>
          <a:xfrm>
            <a:off x="1818000" y="1216333"/>
            <a:ext cx="8556000" cy="1181600"/>
          </a:xfrm>
          <a:prstGeom prst="rect">
            <a:avLst/>
          </a:prstGeom>
          <a:solidFill>
            <a:srgbClr val="99003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Google Shape;76;p9"/>
          <p:cNvSpPr txBox="1">
            <a:spLocks noGrp="1"/>
          </p:cNvSpPr>
          <p:nvPr>
            <p:ph type="ctrTitle" idx="3"/>
          </p:nvPr>
        </p:nvSpPr>
        <p:spPr>
          <a:xfrm>
            <a:off x="6937100" y="4489333"/>
            <a:ext cx="4284400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None/>
              <a:defRPr sz="26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-17267" y="3589676"/>
            <a:ext cx="12209600" cy="134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9"/>
          <p:cNvSpPr/>
          <p:nvPr/>
        </p:nvSpPr>
        <p:spPr>
          <a:xfrm rot="5400000">
            <a:off x="4450000" y="5270676"/>
            <a:ext cx="3292000" cy="134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08;p14">
            <a:extLst>
              <a:ext uri="{FF2B5EF4-FFF2-40B4-BE49-F238E27FC236}">
                <a16:creationId xmlns:a16="http://schemas.microsoft.com/office/drawing/2014/main" id="{50D9030F-5A03-4539-8D11-0B56C2B8D5B9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2427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 userDrawn="1">
  <p:cSld name="Blank Slide 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-17600" y="-17600"/>
            <a:ext cx="12227200" cy="68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2" name="Google Shape;82;p10"/>
          <p:cNvSpPr/>
          <p:nvPr/>
        </p:nvSpPr>
        <p:spPr>
          <a:xfrm>
            <a:off x="-17600" y="-23284"/>
            <a:ext cx="6111600" cy="34316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ctrTitle"/>
          </p:nvPr>
        </p:nvSpPr>
        <p:spPr>
          <a:xfrm>
            <a:off x="899800" y="530405"/>
            <a:ext cx="4276800" cy="2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4" name="Google Shape;84;p10"/>
          <p:cNvSpPr/>
          <p:nvPr/>
        </p:nvSpPr>
        <p:spPr>
          <a:xfrm>
            <a:off x="6094000" y="3444031"/>
            <a:ext cx="6111600" cy="34316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ctrTitle" idx="2"/>
          </p:nvPr>
        </p:nvSpPr>
        <p:spPr>
          <a:xfrm>
            <a:off x="7011400" y="4009387"/>
            <a:ext cx="4276800" cy="2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6" name="Google Shape;86;p10"/>
          <p:cNvSpPr txBox="1">
            <a:spLocks noGrp="1"/>
          </p:cNvSpPr>
          <p:nvPr>
            <p:ph type="ctrTitle" idx="3"/>
          </p:nvPr>
        </p:nvSpPr>
        <p:spPr>
          <a:xfrm>
            <a:off x="7011400" y="530405"/>
            <a:ext cx="4276800" cy="2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667" b="1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7" name="Google Shape;87;p10"/>
          <p:cNvSpPr txBox="1">
            <a:spLocks noGrp="1"/>
          </p:cNvSpPr>
          <p:nvPr>
            <p:ph type="ctrTitle" idx="4"/>
          </p:nvPr>
        </p:nvSpPr>
        <p:spPr>
          <a:xfrm>
            <a:off x="899800" y="4009387"/>
            <a:ext cx="4276800" cy="2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667" b="1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8" name="Google Shape;88;p10"/>
          <p:cNvSpPr/>
          <p:nvPr/>
        </p:nvSpPr>
        <p:spPr>
          <a:xfrm>
            <a:off x="-17267" y="3364876"/>
            <a:ext cx="12209600" cy="134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10"/>
          <p:cNvSpPr/>
          <p:nvPr/>
        </p:nvSpPr>
        <p:spPr>
          <a:xfrm rot="5400000">
            <a:off x="2628000" y="3370033"/>
            <a:ext cx="7022400" cy="131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B962C36-D839-4945-A84F-4B80E6D3D073}"/>
              </a:ext>
            </a:extLst>
          </p:cNvPr>
          <p:cNvSpPr txBox="1">
            <a:spLocks/>
          </p:cNvSpPr>
          <p:nvPr userDrawn="1"/>
        </p:nvSpPr>
        <p:spPr>
          <a:xfrm>
            <a:off x="1818000" y="3021202"/>
            <a:ext cx="8556000" cy="815597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  <a:defRPr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2933" dirty="0"/>
          </a:p>
        </p:txBody>
      </p:sp>
      <p:sp>
        <p:nvSpPr>
          <p:cNvPr id="14" name="Google Shape;23;p3">
            <a:extLst>
              <a:ext uri="{FF2B5EF4-FFF2-40B4-BE49-F238E27FC236}">
                <a16:creationId xmlns:a16="http://schemas.microsoft.com/office/drawing/2014/main" id="{A79F09B9-9821-4D6B-8065-E8FE7FD02F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18000" y="3067423"/>
            <a:ext cx="8556000" cy="7034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423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667" b="1">
                <a:solidFill>
                  <a:schemeClr val="bg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928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 preserve="1" userDrawn="1">
  <p:cSld name="1_Custom Layout 3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;p1">
            <a:extLst>
              <a:ext uri="{FF2B5EF4-FFF2-40B4-BE49-F238E27FC236}">
                <a16:creationId xmlns:a16="http://schemas.microsoft.com/office/drawing/2014/main" id="{2F2CE69F-9EE2-40F4-8425-041BC6537D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5600" y="1536634"/>
            <a:ext cx="11360800" cy="4343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23323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4" name="Google Shape;109;p14">
            <a:extLst>
              <a:ext uri="{FF2B5EF4-FFF2-40B4-BE49-F238E27FC236}">
                <a16:creationId xmlns:a16="http://schemas.microsoft.com/office/drawing/2014/main" id="{25C3E162-8A95-487F-A038-3C5836AA7A09}"/>
              </a:ext>
            </a:extLst>
          </p:cNvPr>
          <p:cNvSpPr txBox="1">
            <a:spLocks noGrp="1"/>
          </p:cNvSpPr>
          <p:nvPr>
            <p:ph type="subTitle" idx="10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5" name="Google Shape;107;p14">
            <a:extLst>
              <a:ext uri="{FF2B5EF4-FFF2-40B4-BE49-F238E27FC236}">
                <a16:creationId xmlns:a16="http://schemas.microsoft.com/office/drawing/2014/main" id="{F2D95187-E84C-48AB-983C-616A121A7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 dirty="0"/>
          </a:p>
        </p:txBody>
      </p:sp>
      <p:sp>
        <p:nvSpPr>
          <p:cNvPr id="12" name="Google Shape;108;p14">
            <a:extLst>
              <a:ext uri="{FF2B5EF4-FFF2-40B4-BE49-F238E27FC236}">
                <a16:creationId xmlns:a16="http://schemas.microsoft.com/office/drawing/2014/main" id="{8DABE9DF-2692-4BE9-8675-4F10EE2E8B9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4826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8800" y="-8781"/>
            <a:ext cx="12209600" cy="10356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" name="Google Shape;7;p1"/>
          <p:cNvSpPr/>
          <p:nvPr/>
        </p:nvSpPr>
        <p:spPr>
          <a:xfrm>
            <a:off x="-8800" y="1026727"/>
            <a:ext cx="12209600" cy="13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207580" y="10123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108;p14">
            <a:extLst>
              <a:ext uri="{FF2B5EF4-FFF2-40B4-BE49-F238E27FC236}">
                <a16:creationId xmlns:a16="http://schemas.microsoft.com/office/drawing/2014/main" id="{47B42E6D-523D-4C73-BA3F-C227912E62C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DFA48FC-AF7D-4EC2-8FBC-B6C4E19B9ED1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63790" y="6183153"/>
            <a:ext cx="3865124" cy="7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826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0" r:id="rId17"/>
    <p:sldLayoutId id="2147483681" r:id="rId18"/>
    <p:sldLayoutId id="2147483682" r:id="rId19"/>
    <p:sldLayoutId id="2147483683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5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999999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04B72E-B79F-4733-9D42-BF793E0A83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UC Discipline Assessment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CF3F67-782E-4FF4-BB5C-11C219C52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567" y="2073534"/>
            <a:ext cx="6172000" cy="1248400"/>
          </a:xfrm>
        </p:spPr>
        <p:txBody>
          <a:bodyPr/>
          <a:lstStyle/>
          <a:p>
            <a:r>
              <a:rPr lang="en-US" dirty="0"/>
              <a:t>AY 2022-23 </a:t>
            </a:r>
          </a:p>
          <a:p>
            <a:r>
              <a:rPr lang="en-US" dirty="0"/>
              <a:t>Presentation to General Faculty </a:t>
            </a:r>
          </a:p>
          <a:p>
            <a:r>
              <a:rPr lang="en-US" dirty="0"/>
              <a:t>10 October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7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625B-8CEF-E753-41BE-5429E872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Division Chairs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6F9A82F-2430-6A97-6502-D8C3D5C2A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705011"/>
              </p:ext>
            </p:extLst>
          </p:nvPr>
        </p:nvGraphicFramePr>
        <p:xfrm>
          <a:off x="1983827" y="1639614"/>
          <a:ext cx="8224345" cy="4572000"/>
        </p:xfrm>
        <a:graphic>
          <a:graphicData uri="http://schemas.openxmlformats.org/drawingml/2006/table">
            <a:tbl>
              <a:tblPr firstRow="1" firstCol="1" bandRow="1"/>
              <a:tblGrid>
                <a:gridCol w="2163514">
                  <a:extLst>
                    <a:ext uri="{9D8B030D-6E8A-4147-A177-3AD203B41FA5}">
                      <a16:colId xmlns:a16="http://schemas.microsoft.com/office/drawing/2014/main" val="3505032451"/>
                    </a:ext>
                  </a:extLst>
                </a:gridCol>
                <a:gridCol w="3255021">
                  <a:extLst>
                    <a:ext uri="{9D8B030D-6E8A-4147-A177-3AD203B41FA5}">
                      <a16:colId xmlns:a16="http://schemas.microsoft.com/office/drawing/2014/main" val="2371714734"/>
                    </a:ext>
                  </a:extLst>
                </a:gridCol>
                <a:gridCol w="2805810">
                  <a:extLst>
                    <a:ext uri="{9D8B030D-6E8A-4147-A177-3AD203B41FA5}">
                      <a16:colId xmlns:a16="http://schemas.microsoft.com/office/drawing/2014/main" val="1520359115"/>
                    </a:ext>
                  </a:extLst>
                </a:gridCol>
              </a:tblGrid>
              <a:tr h="2806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Division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Division Chair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Academic Programs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745518"/>
                  </a:ext>
                </a:extLst>
              </a:tr>
              <a:tr h="11225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Humanities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Frank Klose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History, Modern Languages, Philosophy, Theology and Religious Studies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85644"/>
                  </a:ext>
                </a:extLst>
              </a:tr>
              <a:tr h="5612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Natural Science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Katerina Skokotas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Biology, Chemistry, Education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573863"/>
                  </a:ext>
                </a:extLst>
              </a:tr>
              <a:tr h="8418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Social Science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Dennis Perkinson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Business, Math, Political Science, Psychology, Sociology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47027"/>
                  </a:ext>
                </a:extLst>
              </a:tr>
              <a:tr h="1403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 Arts and Letters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Roseann Carey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Media Communication, English, Theater, Writing and Reading, Studio Art and Design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59310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8FD8A-6685-BC61-7001-1F13B90921C1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9609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2E62-E9BA-33CD-D62B-12632B36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Division Chairs: Analysis and 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B8B31-8D9A-135E-D86D-F98376494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to improve the quality of data to help inform decision-making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Disciplines should consider developing specific targets and benchmarks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 to indicate what happened with prior plans and tracking this evidence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Planned improvements – need space and time to reflect on measuring improvement.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include post-graduate success of students as part of discipline assessment.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Overabundance/duplication of information – focus on the most important things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Persistent concerns about low-enrolled majors and how to conduct effective assessment.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CCAC0-79F2-A36F-19A6-5F9CDEC316B9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0650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0B14-5E5B-AA8B-6111-8DA8206B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Recommendations Overview, part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5707-4DA1-20F3-BC79-CF36B5C74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Rethink current structure of Divisions for discipline alignment, the selection process for Division Chairs, and the roles and responsibilities of Division Chairs.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 Faculty retreat that includes deeper discussions about assessment.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 budget compensation for discipline coordinators for their additional assessment responsibilities.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 discipline coordinators to attend college-wide workshops on assessment data offered by the Office of Educational and Institutional Effectiveness to improve data operationalization, collection, and analysis.  </a:t>
            </a:r>
          </a:p>
          <a:p>
            <a:pPr marL="609596" indent="-457200">
              <a:buFont typeface="+mj-lt"/>
              <a:buAutoNum type="arabicPeriod"/>
            </a:pPr>
            <a:endParaRPr lang="en-US" kern="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596" indent="-457200">
              <a:buFont typeface="+mj-lt"/>
              <a:buAutoNum type="arabicPeriod"/>
            </a:pPr>
            <a:endParaRPr lang="en-US" dirty="0"/>
          </a:p>
          <a:p>
            <a:pPr marL="609596" indent="-457200">
              <a:buFont typeface="+mj-lt"/>
              <a:buAutoNum type="arabicPeriod"/>
            </a:pPr>
            <a:endParaRPr lang="en-US" dirty="0"/>
          </a:p>
          <a:p>
            <a:pPr marL="609596" indent="-457200">
              <a:buFont typeface="+mj-lt"/>
              <a:buAutoNum type="arabicPeriod"/>
            </a:pPr>
            <a:endParaRPr lang="en-US" dirty="0"/>
          </a:p>
          <a:p>
            <a:pPr marL="609596" indent="-457200">
              <a:buFont typeface="+mj-lt"/>
              <a:buAutoNum type="arabicPeriod"/>
            </a:pPr>
            <a:endParaRPr lang="en-US" dirty="0"/>
          </a:p>
          <a:p>
            <a:pPr marL="609596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ECDBC-0663-1422-A6CD-88ACF3916A22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2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6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0B14-5E5B-AA8B-6111-8DA8206B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Recommendations Overview, part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5707-4DA1-20F3-BC79-CF36B5C74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	Improve professional development for discipline coordinators on assessment and 	using evidence to inform decisions about teaching and learning. </a:t>
            </a:r>
          </a:p>
          <a:p>
            <a:pPr marL="152396" indent="0">
              <a:buNone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	Convene a workgroup for reviewing and revising the annual program assessment 	report. </a:t>
            </a:r>
          </a:p>
          <a:p>
            <a:pPr marL="152396" indent="0">
              <a:buNone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	Have faculty propose ways to create time and space for assessment and 	implementation of recommendations. </a:t>
            </a:r>
          </a:p>
          <a:p>
            <a:pPr marL="152396" indent="0">
              <a:buNone/>
            </a:pPr>
            <a:endParaRPr lang="en-US" kern="1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596" indent="-457200">
              <a:buFont typeface="+mj-lt"/>
              <a:buAutoNum type="arabicPeriod"/>
            </a:pPr>
            <a:endParaRPr lang="en-US" dirty="0"/>
          </a:p>
          <a:p>
            <a:pPr marL="609596" indent="-457200">
              <a:buFont typeface="+mj-lt"/>
              <a:buAutoNum type="arabicPeriod"/>
            </a:pPr>
            <a:endParaRPr lang="en-US" dirty="0"/>
          </a:p>
          <a:p>
            <a:pPr marL="609596" indent="-457200">
              <a:buFont typeface="+mj-lt"/>
              <a:buAutoNum type="arabicPeriod"/>
            </a:pPr>
            <a:endParaRPr lang="en-US" dirty="0"/>
          </a:p>
          <a:p>
            <a:pPr marL="609596" indent="-457200">
              <a:buFont typeface="+mj-lt"/>
              <a:buAutoNum type="arabicPeriod"/>
            </a:pPr>
            <a:endParaRPr lang="en-US" dirty="0"/>
          </a:p>
          <a:p>
            <a:pPr marL="609596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ECDBC-0663-1422-A6CD-88ACF3916A22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" sz="12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5960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316</Words>
  <Application>Microsoft Office PowerPoint</Application>
  <PresentationFormat>Widescreen</PresentationFormat>
  <Paragraphs>50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Arvo</vt:lpstr>
      <vt:lpstr>Calibri</vt:lpstr>
      <vt:lpstr>Montserrat</vt:lpstr>
      <vt:lpstr>Montserrat Light</vt:lpstr>
      <vt:lpstr>Palatino Linotype</vt:lpstr>
      <vt:lpstr>Symbol</vt:lpstr>
      <vt:lpstr>Simple Light</vt:lpstr>
      <vt:lpstr>UC Discipline Assessment</vt:lpstr>
      <vt:lpstr>Division Chairs </vt:lpstr>
      <vt:lpstr>Division Chairs: Analysis and Discussion </vt:lpstr>
      <vt:lpstr>Recommendations Overview, part 1</vt:lpstr>
      <vt:lpstr>Recommendations Overview, part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 Discipline Assessment</dc:title>
  <dc:creator>Adam Lusk</dc:creator>
  <cp:lastModifiedBy>Adam Lusk</cp:lastModifiedBy>
  <cp:revision>2</cp:revision>
  <dcterms:created xsi:type="dcterms:W3CDTF">2023-04-17T23:24:18Z</dcterms:created>
  <dcterms:modified xsi:type="dcterms:W3CDTF">2023-10-10T12:47:37Z</dcterms:modified>
</cp:coreProperties>
</file>