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70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3D5E1-3F0C-4186-8AF6-EBA35136CF38}" v="10" dt="2023-04-18T01:38:06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Lusk" userId="79a0759f-bb8c-493f-b804-02452e7967bb" providerId="ADAL" clId="{0F93D5E1-3F0C-4186-8AF6-EBA35136CF38}"/>
    <pc:docChg chg="undo custSel addSld delSld modSld delMainMaster">
      <pc:chgData name="Adam Lusk" userId="79a0759f-bb8c-493f-b804-02452e7967bb" providerId="ADAL" clId="{0F93D5E1-3F0C-4186-8AF6-EBA35136CF38}" dt="2023-04-18T01:47:45.928" v="1862" actId="20577"/>
      <pc:docMkLst>
        <pc:docMk/>
      </pc:docMkLst>
      <pc:sldChg chg="modSp new del mod">
        <pc:chgData name="Adam Lusk" userId="79a0759f-bb8c-493f-b804-02452e7967bb" providerId="ADAL" clId="{0F93D5E1-3F0C-4186-8AF6-EBA35136CF38}" dt="2023-04-17T23:25:01.628" v="27" actId="2696"/>
        <pc:sldMkLst>
          <pc:docMk/>
          <pc:sldMk cId="3381104455" sldId="256"/>
        </pc:sldMkLst>
        <pc:spChg chg="mod">
          <ac:chgData name="Adam Lusk" userId="79a0759f-bb8c-493f-b804-02452e7967bb" providerId="ADAL" clId="{0F93D5E1-3F0C-4186-8AF6-EBA35136CF38}" dt="2023-04-17T23:24:28.027" v="26" actId="20577"/>
          <ac:spMkLst>
            <pc:docMk/>
            <pc:sldMk cId="3381104455" sldId="256"/>
            <ac:spMk id="2" creationId="{4375237A-AA73-AB30-EC37-A52799B443A4}"/>
          </ac:spMkLst>
        </pc:spChg>
      </pc:sldChg>
      <pc:sldChg chg="modSp mod">
        <pc:chgData name="Adam Lusk" userId="79a0759f-bb8c-493f-b804-02452e7967bb" providerId="ADAL" clId="{0F93D5E1-3F0C-4186-8AF6-EBA35136CF38}" dt="2023-04-17T23:25:15.829" v="65" actId="20577"/>
        <pc:sldMkLst>
          <pc:docMk/>
          <pc:sldMk cId="1496677481" sldId="370"/>
        </pc:sldMkLst>
        <pc:spChg chg="mod">
          <ac:chgData name="Adam Lusk" userId="79a0759f-bb8c-493f-b804-02452e7967bb" providerId="ADAL" clId="{0F93D5E1-3F0C-4186-8AF6-EBA35136CF38}" dt="2023-04-17T23:25:05.853" v="39" actId="20577"/>
          <ac:spMkLst>
            <pc:docMk/>
            <pc:sldMk cId="1496677481" sldId="370"/>
            <ac:spMk id="4" creationId="{3B04B72E-B79F-4733-9D42-BF793E0A831D}"/>
          </ac:spMkLst>
        </pc:spChg>
        <pc:spChg chg="mod">
          <ac:chgData name="Adam Lusk" userId="79a0759f-bb8c-493f-b804-02452e7967bb" providerId="ADAL" clId="{0F93D5E1-3F0C-4186-8AF6-EBA35136CF38}" dt="2023-04-17T23:25:15.829" v="65" actId="20577"/>
          <ac:spMkLst>
            <pc:docMk/>
            <pc:sldMk cId="1496677481" sldId="370"/>
            <ac:spMk id="5" creationId="{73CF3F67-782E-4FF4-BB5C-11C219C52354}"/>
          </ac:spMkLst>
        </pc:spChg>
      </pc:sldChg>
      <pc:sldChg chg="modSp mod">
        <pc:chgData name="Adam Lusk" userId="79a0759f-bb8c-493f-b804-02452e7967bb" providerId="ADAL" clId="{0F93D5E1-3F0C-4186-8AF6-EBA35136CF38}" dt="2023-04-17T23:29:21.684" v="104" actId="20577"/>
        <pc:sldMkLst>
          <pc:docMk/>
          <pc:sldMk cId="1148069726" sldId="378"/>
        </pc:sldMkLst>
        <pc:spChg chg="mod">
          <ac:chgData name="Adam Lusk" userId="79a0759f-bb8c-493f-b804-02452e7967bb" providerId="ADAL" clId="{0F93D5E1-3F0C-4186-8AF6-EBA35136CF38}" dt="2023-04-17T23:29:21.684" v="104" actId="20577"/>
          <ac:spMkLst>
            <pc:docMk/>
            <pc:sldMk cId="1148069726" sldId="378"/>
            <ac:spMk id="3" creationId="{3EF25707-4DA1-20F3-BC79-CF36B5C7435C}"/>
          </ac:spMkLst>
        </pc:spChg>
      </pc:sldChg>
      <pc:sldChg chg="modSp add mod">
        <pc:chgData name="Adam Lusk" userId="79a0759f-bb8c-493f-b804-02452e7967bb" providerId="ADAL" clId="{0F93D5E1-3F0C-4186-8AF6-EBA35136CF38}" dt="2023-04-17T23:32:23.411" v="240" actId="20577"/>
        <pc:sldMkLst>
          <pc:docMk/>
          <pc:sldMk cId="4081777851" sldId="379"/>
        </pc:sldMkLst>
        <pc:spChg chg="mod">
          <ac:chgData name="Adam Lusk" userId="79a0759f-bb8c-493f-b804-02452e7967bb" providerId="ADAL" clId="{0F93D5E1-3F0C-4186-8AF6-EBA35136CF38}" dt="2023-04-17T23:29:51.623" v="115" actId="20577"/>
          <ac:spMkLst>
            <pc:docMk/>
            <pc:sldMk cId="4081777851" sldId="379"/>
            <ac:spMk id="2" creationId="{11910B14-5E5B-AA8B-6111-8DA8206BFEA0}"/>
          </ac:spMkLst>
        </pc:spChg>
        <pc:spChg chg="mod">
          <ac:chgData name="Adam Lusk" userId="79a0759f-bb8c-493f-b804-02452e7967bb" providerId="ADAL" clId="{0F93D5E1-3F0C-4186-8AF6-EBA35136CF38}" dt="2023-04-17T23:32:23.411" v="240" actId="20577"/>
          <ac:spMkLst>
            <pc:docMk/>
            <pc:sldMk cId="4081777851" sldId="379"/>
            <ac:spMk id="3" creationId="{3EF25707-4DA1-20F3-BC79-CF36B5C7435C}"/>
          </ac:spMkLst>
        </pc:spChg>
      </pc:sldChg>
      <pc:sldChg chg="modSp add mod">
        <pc:chgData name="Adam Lusk" userId="79a0759f-bb8c-493f-b804-02452e7967bb" providerId="ADAL" clId="{0F93D5E1-3F0C-4186-8AF6-EBA35136CF38}" dt="2023-04-17T23:34:56.937" v="410" actId="20577"/>
        <pc:sldMkLst>
          <pc:docMk/>
          <pc:sldMk cId="2392598269" sldId="380"/>
        </pc:sldMkLst>
        <pc:spChg chg="mod">
          <ac:chgData name="Adam Lusk" userId="79a0759f-bb8c-493f-b804-02452e7967bb" providerId="ADAL" clId="{0F93D5E1-3F0C-4186-8AF6-EBA35136CF38}" dt="2023-04-17T23:32:49.155" v="243" actId="20577"/>
          <ac:spMkLst>
            <pc:docMk/>
            <pc:sldMk cId="2392598269" sldId="380"/>
            <ac:spMk id="2" creationId="{11910B14-5E5B-AA8B-6111-8DA8206BFEA0}"/>
          </ac:spMkLst>
        </pc:spChg>
        <pc:spChg chg="mod">
          <ac:chgData name="Adam Lusk" userId="79a0759f-bb8c-493f-b804-02452e7967bb" providerId="ADAL" clId="{0F93D5E1-3F0C-4186-8AF6-EBA35136CF38}" dt="2023-04-17T23:34:56.937" v="410" actId="20577"/>
          <ac:spMkLst>
            <pc:docMk/>
            <pc:sldMk cId="2392598269" sldId="380"/>
            <ac:spMk id="3" creationId="{3EF25707-4DA1-20F3-BC79-CF36B5C7435C}"/>
          </ac:spMkLst>
        </pc:spChg>
      </pc:sldChg>
      <pc:sldChg chg="modSp add mod">
        <pc:chgData name="Adam Lusk" userId="79a0759f-bb8c-493f-b804-02452e7967bb" providerId="ADAL" clId="{0F93D5E1-3F0C-4186-8AF6-EBA35136CF38}" dt="2023-04-17T23:37:00.189" v="429" actId="20577"/>
        <pc:sldMkLst>
          <pc:docMk/>
          <pc:sldMk cId="1538769591" sldId="381"/>
        </pc:sldMkLst>
        <pc:spChg chg="mod">
          <ac:chgData name="Adam Lusk" userId="79a0759f-bb8c-493f-b804-02452e7967bb" providerId="ADAL" clId="{0F93D5E1-3F0C-4186-8AF6-EBA35136CF38}" dt="2023-04-17T23:35:20.038" v="413" actId="20577"/>
          <ac:spMkLst>
            <pc:docMk/>
            <pc:sldMk cId="1538769591" sldId="381"/>
            <ac:spMk id="2" creationId="{11910B14-5E5B-AA8B-6111-8DA8206BFEA0}"/>
          </ac:spMkLst>
        </pc:spChg>
        <pc:spChg chg="mod">
          <ac:chgData name="Adam Lusk" userId="79a0759f-bb8c-493f-b804-02452e7967bb" providerId="ADAL" clId="{0F93D5E1-3F0C-4186-8AF6-EBA35136CF38}" dt="2023-04-17T23:37:00.189" v="429" actId="20577"/>
          <ac:spMkLst>
            <pc:docMk/>
            <pc:sldMk cId="1538769591" sldId="381"/>
            <ac:spMk id="3" creationId="{3EF25707-4DA1-20F3-BC79-CF36B5C7435C}"/>
          </ac:spMkLst>
        </pc:spChg>
      </pc:sldChg>
      <pc:sldChg chg="modSp new mod">
        <pc:chgData name="Adam Lusk" userId="79a0759f-bb8c-493f-b804-02452e7967bb" providerId="ADAL" clId="{0F93D5E1-3F0C-4186-8AF6-EBA35136CF38}" dt="2023-04-17T23:39:56.330" v="558" actId="20577"/>
        <pc:sldMkLst>
          <pc:docMk/>
          <pc:sldMk cId="2314512586" sldId="382"/>
        </pc:sldMkLst>
        <pc:spChg chg="mod">
          <ac:chgData name="Adam Lusk" userId="79a0759f-bb8c-493f-b804-02452e7967bb" providerId="ADAL" clId="{0F93D5E1-3F0C-4186-8AF6-EBA35136CF38}" dt="2023-04-17T23:39:56.330" v="558" actId="20577"/>
          <ac:spMkLst>
            <pc:docMk/>
            <pc:sldMk cId="2314512586" sldId="382"/>
            <ac:spMk id="2" creationId="{5FEBA59E-9656-F1C7-7780-A12C757211BD}"/>
          </ac:spMkLst>
        </pc:spChg>
        <pc:spChg chg="mod">
          <ac:chgData name="Adam Lusk" userId="79a0759f-bb8c-493f-b804-02452e7967bb" providerId="ADAL" clId="{0F93D5E1-3F0C-4186-8AF6-EBA35136CF38}" dt="2023-04-17T23:39:44.633" v="530" actId="20577"/>
          <ac:spMkLst>
            <pc:docMk/>
            <pc:sldMk cId="2314512586" sldId="382"/>
            <ac:spMk id="3" creationId="{3EF52F4F-5811-BDE9-DEB3-1BC79BE97906}"/>
          </ac:spMkLst>
        </pc:spChg>
      </pc:sldChg>
      <pc:sldChg chg="modSp new mod">
        <pc:chgData name="Adam Lusk" userId="79a0759f-bb8c-493f-b804-02452e7967bb" providerId="ADAL" clId="{0F93D5E1-3F0C-4186-8AF6-EBA35136CF38}" dt="2023-04-17T23:44:36.970" v="835" actId="20577"/>
        <pc:sldMkLst>
          <pc:docMk/>
          <pc:sldMk cId="2589318634" sldId="383"/>
        </pc:sldMkLst>
        <pc:spChg chg="mod">
          <ac:chgData name="Adam Lusk" userId="79a0759f-bb8c-493f-b804-02452e7967bb" providerId="ADAL" clId="{0F93D5E1-3F0C-4186-8AF6-EBA35136CF38}" dt="2023-04-17T23:40:17.484" v="575" actId="122"/>
          <ac:spMkLst>
            <pc:docMk/>
            <pc:sldMk cId="2589318634" sldId="383"/>
            <ac:spMk id="2" creationId="{01B97DCC-E4B0-7C85-D1CE-555BABCD5C08}"/>
          </ac:spMkLst>
        </pc:spChg>
        <pc:spChg chg="mod">
          <ac:chgData name="Adam Lusk" userId="79a0759f-bb8c-493f-b804-02452e7967bb" providerId="ADAL" clId="{0F93D5E1-3F0C-4186-8AF6-EBA35136CF38}" dt="2023-04-17T23:44:36.970" v="835" actId="20577"/>
          <ac:spMkLst>
            <pc:docMk/>
            <pc:sldMk cId="2589318634" sldId="383"/>
            <ac:spMk id="3" creationId="{B7F1C64C-B913-64B2-66A7-D7135F906E2D}"/>
          </ac:spMkLst>
        </pc:spChg>
      </pc:sldChg>
      <pc:sldChg chg="addSp delSp modSp add mod modClrScheme chgLayout">
        <pc:chgData name="Adam Lusk" userId="79a0759f-bb8c-493f-b804-02452e7967bb" providerId="ADAL" clId="{0F93D5E1-3F0C-4186-8AF6-EBA35136CF38}" dt="2023-04-17T23:46:34.544" v="888" actId="26606"/>
        <pc:sldMkLst>
          <pc:docMk/>
          <pc:sldMk cId="1259994195" sldId="384"/>
        </pc:sldMkLst>
        <pc:spChg chg="mod">
          <ac:chgData name="Adam Lusk" userId="79a0759f-bb8c-493f-b804-02452e7967bb" providerId="ADAL" clId="{0F93D5E1-3F0C-4186-8AF6-EBA35136CF38}" dt="2023-04-17T23:46:34.544" v="888" actId="26606"/>
          <ac:spMkLst>
            <pc:docMk/>
            <pc:sldMk cId="1259994195" sldId="384"/>
            <ac:spMk id="2" creationId="{01B97DCC-E4B0-7C85-D1CE-555BABCD5C08}"/>
          </ac:spMkLst>
        </pc:spChg>
        <pc:spChg chg="del mod">
          <ac:chgData name="Adam Lusk" userId="79a0759f-bb8c-493f-b804-02452e7967bb" providerId="ADAL" clId="{0F93D5E1-3F0C-4186-8AF6-EBA35136CF38}" dt="2023-04-17T23:45:51.522" v="882"/>
          <ac:spMkLst>
            <pc:docMk/>
            <pc:sldMk cId="1259994195" sldId="384"/>
            <ac:spMk id="3" creationId="{B7F1C64C-B913-64B2-66A7-D7135F906E2D}"/>
          </ac:spMkLst>
        </pc:spChg>
        <pc:spChg chg="mod">
          <ac:chgData name="Adam Lusk" userId="79a0759f-bb8c-493f-b804-02452e7967bb" providerId="ADAL" clId="{0F93D5E1-3F0C-4186-8AF6-EBA35136CF38}" dt="2023-04-17T23:46:34.544" v="888" actId="26606"/>
          <ac:spMkLst>
            <pc:docMk/>
            <pc:sldMk cId="1259994195" sldId="384"/>
            <ac:spMk id="4" creationId="{563978E6-CC13-43E4-62E8-AD4FF6D4A2A8}"/>
          </ac:spMkLst>
        </pc:spChg>
        <pc:spChg chg="add mod">
          <ac:chgData name="Adam Lusk" userId="79a0759f-bb8c-493f-b804-02452e7967bb" providerId="ADAL" clId="{0F93D5E1-3F0C-4186-8AF6-EBA35136CF38}" dt="2023-04-17T23:46:34.544" v="888" actId="26606"/>
          <ac:spMkLst>
            <pc:docMk/>
            <pc:sldMk cId="1259994195" sldId="384"/>
            <ac:spMk id="11" creationId="{26A8F4E7-F767-7DC5-00F8-80D774BD830F}"/>
          </ac:spMkLst>
        </pc:spChg>
        <pc:graphicFrameChg chg="add del mod">
          <ac:chgData name="Adam Lusk" userId="79a0759f-bb8c-493f-b804-02452e7967bb" providerId="ADAL" clId="{0F93D5E1-3F0C-4186-8AF6-EBA35136CF38}" dt="2023-04-17T23:45:42.285" v="881"/>
          <ac:graphicFrameMkLst>
            <pc:docMk/>
            <pc:sldMk cId="1259994195" sldId="384"/>
            <ac:graphicFrameMk id="5" creationId="{EDE12AC9-FAD1-4466-83D8-C8D47AE40B0D}"/>
          </ac:graphicFrameMkLst>
        </pc:graphicFrameChg>
        <pc:graphicFrameChg chg="add mod ord modGraphic">
          <ac:chgData name="Adam Lusk" userId="79a0759f-bb8c-493f-b804-02452e7967bb" providerId="ADAL" clId="{0F93D5E1-3F0C-4186-8AF6-EBA35136CF38}" dt="2023-04-17T23:46:34.544" v="888" actId="26606"/>
          <ac:graphicFrameMkLst>
            <pc:docMk/>
            <pc:sldMk cId="1259994195" sldId="384"/>
            <ac:graphicFrameMk id="6" creationId="{4E3D56A5-74B3-F85C-DDF3-B345116AA675}"/>
          </ac:graphicFrameMkLst>
        </pc:graphicFrameChg>
      </pc:sldChg>
      <pc:sldChg chg="modSp new mod modNotesTx">
        <pc:chgData name="Adam Lusk" userId="79a0759f-bb8c-493f-b804-02452e7967bb" providerId="ADAL" clId="{0F93D5E1-3F0C-4186-8AF6-EBA35136CF38}" dt="2023-04-18T01:42:15.141" v="1610" actId="20577"/>
        <pc:sldMkLst>
          <pc:docMk/>
          <pc:sldMk cId="1185124653" sldId="385"/>
        </pc:sldMkLst>
        <pc:spChg chg="mod">
          <ac:chgData name="Adam Lusk" userId="79a0759f-bb8c-493f-b804-02452e7967bb" providerId="ADAL" clId="{0F93D5E1-3F0C-4186-8AF6-EBA35136CF38}" dt="2023-04-18T01:31:33.158" v="935" actId="255"/>
          <ac:spMkLst>
            <pc:docMk/>
            <pc:sldMk cId="1185124653" sldId="385"/>
            <ac:spMk id="2" creationId="{980BA468-6D0D-0AB4-A0ED-54A438C8FD84}"/>
          </ac:spMkLst>
        </pc:spChg>
        <pc:spChg chg="mod">
          <ac:chgData name="Adam Lusk" userId="79a0759f-bb8c-493f-b804-02452e7967bb" providerId="ADAL" clId="{0F93D5E1-3F0C-4186-8AF6-EBA35136CF38}" dt="2023-04-18T01:42:15.141" v="1610" actId="20577"/>
          <ac:spMkLst>
            <pc:docMk/>
            <pc:sldMk cId="1185124653" sldId="385"/>
            <ac:spMk id="3" creationId="{DC51E61D-829C-6B17-7EAB-0EC6747BFBB1}"/>
          </ac:spMkLst>
        </pc:spChg>
      </pc:sldChg>
      <pc:sldChg chg="new del">
        <pc:chgData name="Adam Lusk" userId="79a0759f-bb8c-493f-b804-02452e7967bb" providerId="ADAL" clId="{0F93D5E1-3F0C-4186-8AF6-EBA35136CF38}" dt="2023-04-18T01:30:21.506" v="890" actId="2696"/>
        <pc:sldMkLst>
          <pc:docMk/>
          <pc:sldMk cId="1641720195" sldId="385"/>
        </pc:sldMkLst>
      </pc:sldChg>
      <pc:sldChg chg="new del">
        <pc:chgData name="Adam Lusk" userId="79a0759f-bb8c-493f-b804-02452e7967bb" providerId="ADAL" clId="{0F93D5E1-3F0C-4186-8AF6-EBA35136CF38}" dt="2023-04-18T01:30:36.186" v="892" actId="2696"/>
        <pc:sldMkLst>
          <pc:docMk/>
          <pc:sldMk cId="3272065489" sldId="385"/>
        </pc:sldMkLst>
      </pc:sldChg>
      <pc:sldChg chg="modSp new mod">
        <pc:chgData name="Adam Lusk" userId="79a0759f-bb8c-493f-b804-02452e7967bb" providerId="ADAL" clId="{0F93D5E1-3F0C-4186-8AF6-EBA35136CF38}" dt="2023-04-18T01:47:45.928" v="1862" actId="20577"/>
        <pc:sldMkLst>
          <pc:docMk/>
          <pc:sldMk cId="329167397" sldId="386"/>
        </pc:sldMkLst>
        <pc:spChg chg="mod">
          <ac:chgData name="Adam Lusk" userId="79a0759f-bb8c-493f-b804-02452e7967bb" providerId="ADAL" clId="{0F93D5E1-3F0C-4186-8AF6-EBA35136CF38}" dt="2023-04-18T01:43:31.450" v="1612" actId="122"/>
          <ac:spMkLst>
            <pc:docMk/>
            <pc:sldMk cId="329167397" sldId="386"/>
            <ac:spMk id="2" creationId="{53E0C42E-6B36-7A52-4C03-B2449319D770}"/>
          </ac:spMkLst>
        </pc:spChg>
        <pc:spChg chg="mod">
          <ac:chgData name="Adam Lusk" userId="79a0759f-bb8c-493f-b804-02452e7967bb" providerId="ADAL" clId="{0F93D5E1-3F0C-4186-8AF6-EBA35136CF38}" dt="2023-04-18T01:47:45.928" v="1862" actId="20577"/>
          <ac:spMkLst>
            <pc:docMk/>
            <pc:sldMk cId="329167397" sldId="386"/>
            <ac:spMk id="3" creationId="{90C030C4-2981-26E4-A800-A19EE274E75E}"/>
          </ac:spMkLst>
        </pc:spChg>
      </pc:sldChg>
      <pc:sldChg chg="new del">
        <pc:chgData name="Adam Lusk" userId="79a0759f-bb8c-493f-b804-02452e7967bb" providerId="ADAL" clId="{0F93D5E1-3F0C-4186-8AF6-EBA35136CF38}" dt="2023-04-18T01:35:12.683" v="965" actId="2696"/>
        <pc:sldMkLst>
          <pc:docMk/>
          <pc:sldMk cId="1095171207" sldId="386"/>
        </pc:sldMkLst>
      </pc:sldChg>
      <pc:sldMasterChg chg="del delSldLayout">
        <pc:chgData name="Adam Lusk" userId="79a0759f-bb8c-493f-b804-02452e7967bb" providerId="ADAL" clId="{0F93D5E1-3F0C-4186-8AF6-EBA35136CF38}" dt="2023-04-17T23:25:01.628" v="27" actId="2696"/>
        <pc:sldMasterMkLst>
          <pc:docMk/>
          <pc:sldMasterMk cId="3170341541" sldId="2147483648"/>
        </pc:sldMasterMkLst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1032330677" sldId="2147483649"/>
          </pc:sldLayoutMkLst>
        </pc:sldLayoutChg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2219555017" sldId="2147483650"/>
          </pc:sldLayoutMkLst>
        </pc:sldLayoutChg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2557800000" sldId="2147483651"/>
          </pc:sldLayoutMkLst>
        </pc:sldLayoutChg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1213724024" sldId="2147483652"/>
          </pc:sldLayoutMkLst>
        </pc:sldLayoutChg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875655476" sldId="2147483653"/>
          </pc:sldLayoutMkLst>
        </pc:sldLayoutChg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3634504842" sldId="2147483654"/>
          </pc:sldLayoutMkLst>
        </pc:sldLayoutChg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2603249546" sldId="2147483655"/>
          </pc:sldLayoutMkLst>
        </pc:sldLayoutChg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1308162427" sldId="2147483656"/>
          </pc:sldLayoutMkLst>
        </pc:sldLayoutChg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971081551" sldId="2147483657"/>
          </pc:sldLayoutMkLst>
        </pc:sldLayoutChg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1869514283" sldId="2147483658"/>
          </pc:sldLayoutMkLst>
        </pc:sldLayoutChg>
        <pc:sldLayoutChg chg="del">
          <pc:chgData name="Adam Lusk" userId="79a0759f-bb8c-493f-b804-02452e7967bb" providerId="ADAL" clId="{0F93D5E1-3F0C-4186-8AF6-EBA35136CF38}" dt="2023-04-17T23:25:01.628" v="27" actId="2696"/>
          <pc:sldLayoutMkLst>
            <pc:docMk/>
            <pc:sldMasterMk cId="3170341541" sldId="2147483648"/>
            <pc:sldLayoutMk cId="868105222" sldId="2147483659"/>
          </pc:sldLayoutMkLst>
        </pc:sldLayoutChg>
      </pc:sldMasterChg>
      <pc:sldMasterChg chg="delSldLayout">
        <pc:chgData name="Adam Lusk" userId="79a0759f-bb8c-493f-b804-02452e7967bb" providerId="ADAL" clId="{0F93D5E1-3F0C-4186-8AF6-EBA35136CF38}" dt="2023-04-18T01:30:21.506" v="890" actId="2696"/>
        <pc:sldMasterMkLst>
          <pc:docMk/>
          <pc:sldMasterMk cId="679882662" sldId="2147483660"/>
        </pc:sldMasterMkLst>
        <pc:sldLayoutChg chg="del">
          <pc:chgData name="Adam Lusk" userId="79a0759f-bb8c-493f-b804-02452e7967bb" providerId="ADAL" clId="{0F93D5E1-3F0C-4186-8AF6-EBA35136CF38}" dt="2023-04-18T01:30:21.506" v="890" actId="2696"/>
          <pc:sldLayoutMkLst>
            <pc:docMk/>
            <pc:sldMasterMk cId="679882662" sldId="2147483660"/>
            <pc:sldLayoutMk cId="3066883159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6D5A-6B40-4C98-8CE7-67F83E4269E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4FF9-39FF-48BD-A7BB-F902FEC6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34FF9-39FF-48BD-A7BB-F902FEC601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type="title">
  <p:cSld name="Cover Slide">
    <p:bg>
      <p:bgPr>
        <a:solidFill>
          <a:srgbClr val="43434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800" y="1064087"/>
            <a:ext cx="12257599" cy="6299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-59800" y="-47733"/>
            <a:ext cx="12311600" cy="348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" name="Google Shape;14;p2"/>
          <p:cNvSpPr/>
          <p:nvPr/>
        </p:nvSpPr>
        <p:spPr>
          <a:xfrm>
            <a:off x="415600" y="461467"/>
            <a:ext cx="11360800" cy="3126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09567" y="1021867"/>
            <a:ext cx="61720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sz="4533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09567" y="2305900"/>
            <a:ext cx="617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libri"/>
              <a:buNone/>
              <a:defRPr sz="1867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9B852F2-D2CD-4AD5-8F8E-387B0793A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6967" y="1001900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 preserve="1" userDrawn="1">
  <p:cSld name="1_Custom Layout 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1">
            <a:extLst>
              <a:ext uri="{FF2B5EF4-FFF2-40B4-BE49-F238E27FC236}">
                <a16:creationId xmlns:a16="http://schemas.microsoft.com/office/drawing/2014/main" id="{2F2CE69F-9EE2-40F4-8425-041BC6537D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5600" y="1536634"/>
            <a:ext cx="11360800" cy="434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4" name="Google Shape;109;p14">
            <a:extLst>
              <a:ext uri="{FF2B5EF4-FFF2-40B4-BE49-F238E27FC236}">
                <a16:creationId xmlns:a16="http://schemas.microsoft.com/office/drawing/2014/main" id="{25C3E162-8A95-487F-A038-3C5836AA7A09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107;p14">
            <a:extLst>
              <a:ext uri="{FF2B5EF4-FFF2-40B4-BE49-F238E27FC236}">
                <a16:creationId xmlns:a16="http://schemas.microsoft.com/office/drawing/2014/main" id="{F2D95187-E84C-48AB-983C-616A121A7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2" name="Google Shape;108;p14">
            <a:extLst>
              <a:ext uri="{FF2B5EF4-FFF2-40B4-BE49-F238E27FC236}">
                <a16:creationId xmlns:a16="http://schemas.microsoft.com/office/drawing/2014/main" id="{8DABE9DF-2692-4BE9-8675-4F10EE2E8B9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4826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F1B6A-EC14-448F-8274-47F41268A0FB}"/>
              </a:ext>
            </a:extLst>
          </p:cNvPr>
          <p:cNvSpPr/>
          <p:nvPr userDrawn="1"/>
        </p:nvSpPr>
        <p:spPr>
          <a:xfrm>
            <a:off x="-46535" y="-67475"/>
            <a:ext cx="12285069" cy="692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5565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2">
            <a:alphaModFix/>
          </a:blip>
          <a:srcRect b="7825"/>
          <a:stretch/>
        </p:blipFill>
        <p:spPr>
          <a:xfrm>
            <a:off x="-54000" y="-17600"/>
            <a:ext cx="12263597" cy="68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/>
          <p:nvPr/>
        </p:nvSpPr>
        <p:spPr>
          <a:xfrm>
            <a:off x="1689367" y="1635633"/>
            <a:ext cx="8609200" cy="2528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36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1893167" y="1880567"/>
            <a:ext cx="8609200" cy="2465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ctrTitle"/>
          </p:nvPr>
        </p:nvSpPr>
        <p:spPr>
          <a:xfrm>
            <a:off x="3125967" y="2286767"/>
            <a:ext cx="60244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38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Column" type="twoColTx">
  <p:cSld name="Title and Left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526967" y="1570833"/>
            <a:ext cx="5293600" cy="4551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EAB46ACD-66C3-4CE4-8DD8-D9C7559C488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2206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ight Column">
  <p:cSld name="Title and Right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6399367" y="1570833"/>
            <a:ext cx="52936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2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28E23672-0C5E-40BF-849D-D4DADB0F8A5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57577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1/3 Column">
  <p:cSld name="Title and Left 1/3 Colum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526967" y="1570833"/>
            <a:ext cx="31140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2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2399B2C4-811F-4549-B639-D3CAB6DC5FF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5706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ight 1/3 Column">
  <p:cSld name="Title and Right 1/3 Colum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599067" y="1570833"/>
            <a:ext cx="30940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2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768154EF-1333-4A28-B19A-AD5381AAA4A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7032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526967" y="1570833"/>
            <a:ext cx="52936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2"/>
          </p:nvPr>
        </p:nvSpPr>
        <p:spPr>
          <a:xfrm>
            <a:off x="6395400" y="1570833"/>
            <a:ext cx="52936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3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108;p14">
            <a:extLst>
              <a:ext uri="{FF2B5EF4-FFF2-40B4-BE49-F238E27FC236}">
                <a16:creationId xmlns:a16="http://schemas.microsoft.com/office/drawing/2014/main" id="{0935C394-EAB3-451F-8962-0172BEF089D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8467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9;p1">
            <a:extLst>
              <a:ext uri="{FF2B5EF4-FFF2-40B4-BE49-F238E27FC236}">
                <a16:creationId xmlns:a16="http://schemas.microsoft.com/office/drawing/2014/main" id="{0D5D7F43-AC79-4C66-9DC2-14A661697419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04895E6F-8C1A-4F3C-9AC0-1BE1506BB34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2558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Bottom 1/2">
  <p:cSld name="Split Page Bottom 1/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4099652"/>
            <a:ext cx="12202800" cy="27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508000" y="4283467"/>
            <a:ext cx="5116000" cy="2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380990" rtl="0">
              <a:spcBef>
                <a:spcPts val="2133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828754" lvl="2" indent="-380990" rtl="0">
              <a:spcBef>
                <a:spcPts val="2133"/>
              </a:spcBef>
              <a:spcAft>
                <a:spcPts val="0"/>
              </a:spcAft>
              <a:buSzPts val="900"/>
              <a:buChar char="●"/>
              <a:defRPr sz="1200"/>
            </a:lvl3pPr>
            <a:lvl4pPr marL="2438339" lvl="3" indent="-380990" rtl="0">
              <a:spcBef>
                <a:spcPts val="2133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3047924" lvl="4" indent="-380990" rtl="0">
              <a:spcBef>
                <a:spcPts val="2133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3657509" lvl="5" indent="-380990" rtl="0">
              <a:spcBef>
                <a:spcPts val="2133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4267093" lvl="6" indent="-380990" rtl="0">
              <a:spcBef>
                <a:spcPts val="2133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4876678" lvl="7" indent="-380990" rtl="0">
              <a:spcBef>
                <a:spcPts val="2133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5486263" lvl="8" indent="-380990" rtl="0">
              <a:spcBef>
                <a:spcPts val="2133"/>
              </a:spcBef>
              <a:spcAft>
                <a:spcPts val="2133"/>
              </a:spcAft>
              <a:buSzPts val="9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2"/>
          </p:nvPr>
        </p:nvSpPr>
        <p:spPr>
          <a:xfrm>
            <a:off x="335333" y="1504545"/>
            <a:ext cx="11545200" cy="2595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 sz="1467"/>
            </a:lvl9pPr>
          </a:lstStyle>
          <a:p>
            <a:endParaRPr dirty="0"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3"/>
          </p:nvPr>
        </p:nvSpPr>
        <p:spPr>
          <a:xfrm>
            <a:off x="6615967" y="4283467"/>
            <a:ext cx="5116000" cy="2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55"/>
              </a:buClr>
              <a:buSzPts val="1300"/>
              <a:buFont typeface="Montserrat"/>
              <a:buChar char="●"/>
              <a:defRPr sz="1733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○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●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●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○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■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●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○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380990" rtl="0">
              <a:spcBef>
                <a:spcPts val="2133"/>
              </a:spcBef>
              <a:spcAft>
                <a:spcPts val="2133"/>
              </a:spcAft>
              <a:buClr>
                <a:srgbClr val="003955"/>
              </a:buClr>
              <a:buSzPts val="900"/>
              <a:buFont typeface="Montserrat"/>
              <a:buChar char="■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4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68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 userDrawn="1">
  <p:cSld name="Custom Layout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3"/>
          <p:cNvSpPr/>
          <p:nvPr userDrawn="1"/>
        </p:nvSpPr>
        <p:spPr>
          <a:xfrm>
            <a:off x="6096000" y="-17600"/>
            <a:ext cx="6096000" cy="68932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99003D"/>
              </a:highlight>
            </a:endParaRPr>
          </a:p>
        </p:txBody>
      </p:sp>
      <p:sp>
        <p:nvSpPr>
          <p:cNvPr id="104" name="Google Shape;104;p13"/>
          <p:cNvSpPr txBox="1">
            <a:spLocks noGrp="1"/>
          </p:cNvSpPr>
          <p:nvPr>
            <p:ph type="ctrTitle" idx="3" hasCustomPrompt="1"/>
          </p:nvPr>
        </p:nvSpPr>
        <p:spPr>
          <a:xfrm>
            <a:off x="526967" y="429167"/>
            <a:ext cx="5022800" cy="59888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2200"/>
              <a:buNone/>
              <a:defRPr sz="2667" b="1">
                <a:solidFill>
                  <a:schemeClr val="bg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05" name="Google Shape;105;p13"/>
          <p:cNvSpPr txBox="1">
            <a:spLocks noGrp="1"/>
          </p:cNvSpPr>
          <p:nvPr>
            <p:ph type="ctrTitle" idx="4"/>
          </p:nvPr>
        </p:nvSpPr>
        <p:spPr>
          <a:xfrm>
            <a:off x="6632600" y="439942"/>
            <a:ext cx="5022800" cy="59781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5333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852C576-467E-4E38-BC1F-3A5AF1F47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90" y="6183153"/>
            <a:ext cx="3865124" cy="7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05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Transition Slide">
    <p:bg>
      <p:bgPr>
        <a:solidFill>
          <a:srgbClr val="43434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4"/>
          <p:cNvSpPr/>
          <p:nvPr/>
        </p:nvSpPr>
        <p:spPr>
          <a:xfrm>
            <a:off x="984000" y="1794033"/>
            <a:ext cx="10224000" cy="3436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ctrTitle"/>
          </p:nvPr>
        </p:nvSpPr>
        <p:spPr>
          <a:xfrm>
            <a:off x="3526500" y="2228133"/>
            <a:ext cx="73244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1"/>
          </p:nvPr>
        </p:nvSpPr>
        <p:spPr>
          <a:xfrm>
            <a:off x="3526500" y="3922800"/>
            <a:ext cx="73244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984000" y="1662433"/>
            <a:ext cx="10224000" cy="13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4"/>
          <p:cNvSpPr/>
          <p:nvPr/>
        </p:nvSpPr>
        <p:spPr>
          <a:xfrm>
            <a:off x="984000" y="5098467"/>
            <a:ext cx="10224000" cy="13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71" name="Google Shape;171;p24"/>
          <p:cNvCxnSpPr/>
          <p:nvPr/>
        </p:nvCxnSpPr>
        <p:spPr>
          <a:xfrm>
            <a:off x="3322800" y="2302400"/>
            <a:ext cx="0" cy="2320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2" name="Google Shape;17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6616" y="2550267"/>
            <a:ext cx="1825067" cy="1825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317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/Divider with Image(s)">
  <p:cSld name="Statement/Divider with Image(s)">
    <p:bg>
      <p:bgPr>
        <a:solidFill>
          <a:srgbClr val="43434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-33" y="-47900"/>
            <a:ext cx="12202800" cy="696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2">
            <a:alphaModFix/>
          </a:blip>
          <a:srcRect r="41451"/>
          <a:stretch/>
        </p:blipFill>
        <p:spPr>
          <a:xfrm>
            <a:off x="6084701" y="-52199"/>
            <a:ext cx="6118065" cy="6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>
            <a:off x="-11300" y="-47900"/>
            <a:ext cx="6096000" cy="696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99003D"/>
              </a:highlight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ctrTitle"/>
          </p:nvPr>
        </p:nvSpPr>
        <p:spPr>
          <a:xfrm>
            <a:off x="301484" y="2554600"/>
            <a:ext cx="54704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1"/>
          </p:nvPr>
        </p:nvSpPr>
        <p:spPr>
          <a:xfrm>
            <a:off x="301500" y="3915500"/>
            <a:ext cx="52292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/>
          <p:nvPr/>
        </p:nvSpPr>
        <p:spPr>
          <a:xfrm rot="5400000">
            <a:off x="2628000" y="3370033"/>
            <a:ext cx="7022400" cy="13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7117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6F2C8-1678-2F07-6AFF-026A9C9E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206-BF3F-4402-9CD0-8109B8E1878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A15BB-A35E-627D-0903-4702B2B2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AA0D-BA5A-5AAB-9DD2-E441BAAC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7C98-405D-48BF-8E40-264DE34AB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Divider Slide 1">
  <p:cSld name="Title/Divider Slide 1">
    <p:bg>
      <p:bgPr>
        <a:solidFill>
          <a:srgbClr val="43434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-33" y="-47901"/>
            <a:ext cx="12202800" cy="690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984000" y="1963333"/>
            <a:ext cx="10224000" cy="3571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415600" y="2351851"/>
            <a:ext cx="11360800" cy="15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15600" y="3816251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984000" y="1126933"/>
            <a:ext cx="10224000" cy="836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108;p14">
            <a:extLst>
              <a:ext uri="{FF2B5EF4-FFF2-40B4-BE49-F238E27FC236}">
                <a16:creationId xmlns:a16="http://schemas.microsoft.com/office/drawing/2014/main" id="{247A29B2-93DC-447D-BA87-4BA3B45A129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0346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C8AF-FAC5-4A6A-93A8-6D545297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Google Shape;9;p1">
            <a:extLst>
              <a:ext uri="{FF2B5EF4-FFF2-40B4-BE49-F238E27FC236}">
                <a16:creationId xmlns:a16="http://schemas.microsoft.com/office/drawing/2014/main" id="{54470F42-5702-48D4-A686-1FDBD82B8A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5" name="Google Shape;108;p14">
            <a:extLst>
              <a:ext uri="{FF2B5EF4-FFF2-40B4-BE49-F238E27FC236}">
                <a16:creationId xmlns:a16="http://schemas.microsoft.com/office/drawing/2014/main" id="{4FF1C656-6306-4448-A3F7-5CE2CB858BB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8612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2" userDrawn="1">
  <p:cSld name="Blank Slide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11767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2" name="Google Shape;42;p7"/>
          <p:cNvSpPr/>
          <p:nvPr/>
        </p:nvSpPr>
        <p:spPr>
          <a:xfrm>
            <a:off x="-11767" y="5376227"/>
            <a:ext cx="12227200" cy="1522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-11767" y="-60108"/>
            <a:ext cx="12227200" cy="1522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-84068" y="1367593"/>
            <a:ext cx="12339567" cy="119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44;p7">
            <a:extLst>
              <a:ext uri="{FF2B5EF4-FFF2-40B4-BE49-F238E27FC236}">
                <a16:creationId xmlns:a16="http://schemas.microsoft.com/office/drawing/2014/main" id="{0461F4F8-1B05-47EC-AA77-A32019066393}"/>
              </a:ext>
            </a:extLst>
          </p:cNvPr>
          <p:cNvSpPr/>
          <p:nvPr userDrawn="1"/>
        </p:nvSpPr>
        <p:spPr>
          <a:xfrm>
            <a:off x="-73784" y="5358485"/>
            <a:ext cx="12339567" cy="119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22;p3">
            <a:extLst>
              <a:ext uri="{FF2B5EF4-FFF2-40B4-BE49-F238E27FC236}">
                <a16:creationId xmlns:a16="http://schemas.microsoft.com/office/drawing/2014/main" id="{F37177CD-4185-4409-9660-2B8C011474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5600" y="2351851"/>
            <a:ext cx="11360800" cy="15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>
                <a:solidFill>
                  <a:srgbClr val="99999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23;p3">
            <a:extLst>
              <a:ext uri="{FF2B5EF4-FFF2-40B4-BE49-F238E27FC236}">
                <a16:creationId xmlns:a16="http://schemas.microsoft.com/office/drawing/2014/main" id="{B947E8F6-8381-4C22-ACAB-A9F2887E710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5600" y="3816251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4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">
  <p:cSld name="Blank Slide 1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307" y="1"/>
            <a:ext cx="12313908" cy="689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-17612" y="-23333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/>
          </p:nvPr>
        </p:nvSpPr>
        <p:spPr>
          <a:xfrm>
            <a:off x="517033" y="446508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/>
          <p:nvPr/>
        </p:nvSpPr>
        <p:spPr>
          <a:xfrm>
            <a:off x="3043937" y="-23333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 idx="2"/>
          </p:nvPr>
        </p:nvSpPr>
        <p:spPr>
          <a:xfrm>
            <a:off x="3501945" y="446508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/>
          <p:nvPr/>
        </p:nvSpPr>
        <p:spPr>
          <a:xfrm>
            <a:off x="6103535" y="-23333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rgbClr val="212121"/>
              </a:solidFill>
              <a:highlight>
                <a:srgbClr val="0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ctrTitle" idx="3"/>
          </p:nvPr>
        </p:nvSpPr>
        <p:spPr>
          <a:xfrm>
            <a:off x="6518359" y="446508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Google Shape;56;p8"/>
          <p:cNvSpPr/>
          <p:nvPr/>
        </p:nvSpPr>
        <p:spPr>
          <a:xfrm>
            <a:off x="9158384" y="-23333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ctrTitle" idx="4"/>
          </p:nvPr>
        </p:nvSpPr>
        <p:spPr>
          <a:xfrm>
            <a:off x="9616392" y="446508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17612" y="4401737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 idx="5"/>
          </p:nvPr>
        </p:nvSpPr>
        <p:spPr>
          <a:xfrm>
            <a:off x="517033" y="4865737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3043937" y="4401737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 txBox="1">
            <a:spLocks noGrp="1"/>
          </p:cNvSpPr>
          <p:nvPr>
            <p:ph type="ctrTitle" idx="6"/>
          </p:nvPr>
        </p:nvSpPr>
        <p:spPr>
          <a:xfrm>
            <a:off x="3501945" y="4865737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6103535" y="4401737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ctrTitle" idx="7"/>
          </p:nvPr>
        </p:nvSpPr>
        <p:spPr>
          <a:xfrm>
            <a:off x="6518359" y="4865737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9158384" y="4401737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ctrTitle" idx="8"/>
          </p:nvPr>
        </p:nvSpPr>
        <p:spPr>
          <a:xfrm>
            <a:off x="9616392" y="4865737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9"/>
          </p:nvPr>
        </p:nvSpPr>
        <p:spPr>
          <a:xfrm>
            <a:off x="2022728" y="2846300"/>
            <a:ext cx="8556000" cy="1181600"/>
          </a:xfrm>
          <a:prstGeom prst="rect">
            <a:avLst/>
          </a:prstGeom>
          <a:solidFill>
            <a:srgbClr val="99003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Google Shape;7;p1">
            <a:extLst>
              <a:ext uri="{FF2B5EF4-FFF2-40B4-BE49-F238E27FC236}">
                <a16:creationId xmlns:a16="http://schemas.microsoft.com/office/drawing/2014/main" id="{D3FC56F2-D47C-4315-897C-359E84E0BDDE}"/>
              </a:ext>
            </a:extLst>
          </p:cNvPr>
          <p:cNvSpPr/>
          <p:nvPr userDrawn="1"/>
        </p:nvSpPr>
        <p:spPr>
          <a:xfrm>
            <a:off x="-17612" y="2380745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7;p1">
            <a:extLst>
              <a:ext uri="{FF2B5EF4-FFF2-40B4-BE49-F238E27FC236}">
                <a16:creationId xmlns:a16="http://schemas.microsoft.com/office/drawing/2014/main" id="{81F92039-32E5-4BF8-9C99-4B8A874983CA}"/>
              </a:ext>
            </a:extLst>
          </p:cNvPr>
          <p:cNvSpPr/>
          <p:nvPr userDrawn="1"/>
        </p:nvSpPr>
        <p:spPr>
          <a:xfrm>
            <a:off x="-17612" y="4405145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403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" preserve="1" userDrawn="1">
  <p:cSld name="1_Blank Slide 1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960" y="-23333"/>
            <a:ext cx="12313920" cy="61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 userDrawn="1"/>
        </p:nvSpPr>
        <p:spPr>
          <a:xfrm>
            <a:off x="-13843" y="-233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 userDrawn="1"/>
        </p:nvSpPr>
        <p:spPr>
          <a:xfrm>
            <a:off x="4061535" y="-23333"/>
            <a:ext cx="4084320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 userDrawn="1"/>
        </p:nvSpPr>
        <p:spPr>
          <a:xfrm>
            <a:off x="8131256" y="-233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/>
          </p:nvPr>
        </p:nvSpPr>
        <p:spPr>
          <a:xfrm>
            <a:off x="610448" y="440667"/>
            <a:ext cx="2835739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 idx="2"/>
          </p:nvPr>
        </p:nvSpPr>
        <p:spPr>
          <a:xfrm>
            <a:off x="4685825" y="440667"/>
            <a:ext cx="2835739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ctrTitle" idx="3"/>
          </p:nvPr>
        </p:nvSpPr>
        <p:spPr>
          <a:xfrm>
            <a:off x="8755547" y="440667"/>
            <a:ext cx="2835739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9"/>
          </p:nvPr>
        </p:nvSpPr>
        <p:spPr>
          <a:xfrm>
            <a:off x="2022728" y="2846300"/>
            <a:ext cx="8556000" cy="1181600"/>
          </a:xfrm>
          <a:prstGeom prst="rect">
            <a:avLst/>
          </a:prstGeom>
          <a:solidFill>
            <a:srgbClr val="99003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49;p8">
            <a:extLst>
              <a:ext uri="{FF2B5EF4-FFF2-40B4-BE49-F238E27FC236}">
                <a16:creationId xmlns:a16="http://schemas.microsoft.com/office/drawing/2014/main" id="{CACC9731-9888-411E-9061-ED0FB60FA08E}"/>
              </a:ext>
            </a:extLst>
          </p:cNvPr>
          <p:cNvSpPr/>
          <p:nvPr userDrawn="1"/>
        </p:nvSpPr>
        <p:spPr>
          <a:xfrm>
            <a:off x="-13843" y="44091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52;p8">
            <a:extLst>
              <a:ext uri="{FF2B5EF4-FFF2-40B4-BE49-F238E27FC236}">
                <a16:creationId xmlns:a16="http://schemas.microsoft.com/office/drawing/2014/main" id="{F0FEAC8C-C5DB-4D34-8C13-05E2F4D98383}"/>
              </a:ext>
            </a:extLst>
          </p:cNvPr>
          <p:cNvSpPr/>
          <p:nvPr userDrawn="1"/>
        </p:nvSpPr>
        <p:spPr>
          <a:xfrm>
            <a:off x="4061535" y="4409133"/>
            <a:ext cx="4084320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4;p8">
            <a:extLst>
              <a:ext uri="{FF2B5EF4-FFF2-40B4-BE49-F238E27FC236}">
                <a16:creationId xmlns:a16="http://schemas.microsoft.com/office/drawing/2014/main" id="{238B634E-B317-4EC6-B960-4DAC100F88F8}"/>
              </a:ext>
            </a:extLst>
          </p:cNvPr>
          <p:cNvSpPr/>
          <p:nvPr userDrawn="1"/>
        </p:nvSpPr>
        <p:spPr>
          <a:xfrm>
            <a:off x="8131256" y="44091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;p1">
            <a:extLst>
              <a:ext uri="{FF2B5EF4-FFF2-40B4-BE49-F238E27FC236}">
                <a16:creationId xmlns:a16="http://schemas.microsoft.com/office/drawing/2014/main" id="{7B547D70-759F-4293-BB13-D1D131B9D282}"/>
              </a:ext>
            </a:extLst>
          </p:cNvPr>
          <p:cNvSpPr/>
          <p:nvPr userDrawn="1"/>
        </p:nvSpPr>
        <p:spPr>
          <a:xfrm>
            <a:off x="-70917" y="2344021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7;p1">
            <a:extLst>
              <a:ext uri="{FF2B5EF4-FFF2-40B4-BE49-F238E27FC236}">
                <a16:creationId xmlns:a16="http://schemas.microsoft.com/office/drawing/2014/main" id="{ED16FAD5-AF49-4510-85EE-65FED3F0AE10}"/>
              </a:ext>
            </a:extLst>
          </p:cNvPr>
          <p:cNvSpPr/>
          <p:nvPr userDrawn="1"/>
        </p:nvSpPr>
        <p:spPr>
          <a:xfrm>
            <a:off x="-41763" y="4409133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872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 1">
  <p:cSld name="Blank Slide 1 1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067" y="-34652"/>
            <a:ext cx="12227200" cy="592315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-26067" y="3648933"/>
            <a:ext cx="12227200" cy="32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ctrTitle"/>
          </p:nvPr>
        </p:nvSpPr>
        <p:spPr>
          <a:xfrm>
            <a:off x="892333" y="4489333"/>
            <a:ext cx="42844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6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5" name="Google Shape;75;p9"/>
          <p:cNvSpPr txBox="1">
            <a:spLocks noGrp="1"/>
          </p:cNvSpPr>
          <p:nvPr>
            <p:ph type="ctrTitle" idx="2"/>
          </p:nvPr>
        </p:nvSpPr>
        <p:spPr>
          <a:xfrm>
            <a:off x="1818000" y="1216333"/>
            <a:ext cx="8556000" cy="1181600"/>
          </a:xfrm>
          <a:prstGeom prst="rect">
            <a:avLst/>
          </a:prstGeom>
          <a:solidFill>
            <a:srgbClr val="99003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Google Shape;76;p9"/>
          <p:cNvSpPr txBox="1">
            <a:spLocks noGrp="1"/>
          </p:cNvSpPr>
          <p:nvPr>
            <p:ph type="ctrTitle" idx="3"/>
          </p:nvPr>
        </p:nvSpPr>
        <p:spPr>
          <a:xfrm>
            <a:off x="6937100" y="4489333"/>
            <a:ext cx="42844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6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-17267" y="3589676"/>
            <a:ext cx="12209600" cy="13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 rot="5400000">
            <a:off x="4450000" y="5270676"/>
            <a:ext cx="3292000" cy="13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08;p14">
            <a:extLst>
              <a:ext uri="{FF2B5EF4-FFF2-40B4-BE49-F238E27FC236}">
                <a16:creationId xmlns:a16="http://schemas.microsoft.com/office/drawing/2014/main" id="{50D9030F-5A03-4539-8D11-0B56C2B8D5B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2427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userDrawn="1">
  <p:cSld name="Blank Slide 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2" name="Google Shape;82;p10"/>
          <p:cNvSpPr/>
          <p:nvPr/>
        </p:nvSpPr>
        <p:spPr>
          <a:xfrm>
            <a:off x="-17600" y="-23284"/>
            <a:ext cx="6111600" cy="3431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ctrTitle"/>
          </p:nvPr>
        </p:nvSpPr>
        <p:spPr>
          <a:xfrm>
            <a:off x="899800" y="530405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10"/>
          <p:cNvSpPr/>
          <p:nvPr/>
        </p:nvSpPr>
        <p:spPr>
          <a:xfrm>
            <a:off x="6094000" y="3444031"/>
            <a:ext cx="6111600" cy="3431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ctrTitle" idx="2"/>
          </p:nvPr>
        </p:nvSpPr>
        <p:spPr>
          <a:xfrm>
            <a:off x="7011400" y="4009387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ctrTitle" idx="3"/>
          </p:nvPr>
        </p:nvSpPr>
        <p:spPr>
          <a:xfrm>
            <a:off x="7011400" y="530405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667"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7" name="Google Shape;87;p10"/>
          <p:cNvSpPr txBox="1">
            <a:spLocks noGrp="1"/>
          </p:cNvSpPr>
          <p:nvPr>
            <p:ph type="ctrTitle" idx="4"/>
          </p:nvPr>
        </p:nvSpPr>
        <p:spPr>
          <a:xfrm>
            <a:off x="899800" y="4009387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667"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10"/>
          <p:cNvSpPr/>
          <p:nvPr/>
        </p:nvSpPr>
        <p:spPr>
          <a:xfrm>
            <a:off x="-17267" y="3364876"/>
            <a:ext cx="12209600" cy="134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0"/>
          <p:cNvSpPr/>
          <p:nvPr/>
        </p:nvSpPr>
        <p:spPr>
          <a:xfrm rot="5400000">
            <a:off x="2628000" y="3370033"/>
            <a:ext cx="7022400" cy="131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B962C36-D839-4945-A84F-4B80E6D3D073}"/>
              </a:ext>
            </a:extLst>
          </p:cNvPr>
          <p:cNvSpPr txBox="1">
            <a:spLocks/>
          </p:cNvSpPr>
          <p:nvPr userDrawn="1"/>
        </p:nvSpPr>
        <p:spPr>
          <a:xfrm>
            <a:off x="1818000" y="3021202"/>
            <a:ext cx="8556000" cy="81559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  <a:defRPr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933" dirty="0"/>
          </a:p>
        </p:txBody>
      </p:sp>
      <p:sp>
        <p:nvSpPr>
          <p:cNvPr id="14" name="Google Shape;23;p3">
            <a:extLst>
              <a:ext uri="{FF2B5EF4-FFF2-40B4-BE49-F238E27FC236}">
                <a16:creationId xmlns:a16="http://schemas.microsoft.com/office/drawing/2014/main" id="{A79F09B9-9821-4D6B-8065-E8FE7FD02F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18000" y="3067423"/>
            <a:ext cx="8556000" cy="703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423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667" b="1">
                <a:solidFill>
                  <a:schemeClr val="bg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28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800" y="-8781"/>
            <a:ext cx="12209600" cy="1035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7;p1"/>
          <p:cNvSpPr/>
          <p:nvPr/>
        </p:nvSpPr>
        <p:spPr>
          <a:xfrm>
            <a:off x="-8800" y="1026727"/>
            <a:ext cx="1220960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07580" y="1012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08;p14">
            <a:extLst>
              <a:ext uri="{FF2B5EF4-FFF2-40B4-BE49-F238E27FC236}">
                <a16:creationId xmlns:a16="http://schemas.microsoft.com/office/drawing/2014/main" id="{47B42E6D-523D-4C73-BA3F-C227912E62C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DFA48FC-AF7D-4EC2-8FBC-B6C4E19B9ED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63790" y="6183153"/>
            <a:ext cx="3865124" cy="7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26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5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999999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ssessment@rosemont.edu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ssessment@rosemon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04B72E-B79F-4733-9D42-BF793E0A83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UC Discipline Assessment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F3F67-782E-4FF4-BB5C-11C219C52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67" y="2073534"/>
            <a:ext cx="6172000" cy="1248400"/>
          </a:xfrm>
        </p:spPr>
        <p:txBody>
          <a:bodyPr/>
          <a:lstStyle/>
          <a:p>
            <a:r>
              <a:rPr lang="en-US" dirty="0"/>
              <a:t>AY 2021-22 </a:t>
            </a:r>
          </a:p>
          <a:p>
            <a:r>
              <a:rPr lang="en-US" dirty="0"/>
              <a:t>Presentation to General Faculty </a:t>
            </a:r>
          </a:p>
          <a:p>
            <a:r>
              <a:rPr lang="en-US" dirty="0"/>
              <a:t>18 April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7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C42E-6B36-7A52-4C03-B2449319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Next Steps – Fall Semester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30C4-2981-26E4-A800-A19EE274E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 coordinators will meet at the start of the 23-24 academic year </a:t>
            </a:r>
          </a:p>
          <a:p>
            <a:pPr marL="952485" lvl="1" indent="-342900"/>
            <a:r>
              <a:rPr lang="en-US" sz="2400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hare GE data and analysis at the September faculty meeting</a:t>
            </a:r>
          </a:p>
          <a:p>
            <a:pPr marL="342900" indent="-342900"/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Division Chairs will meet at the start of the academic year</a:t>
            </a:r>
          </a:p>
          <a:p>
            <a:pPr marL="952485" lvl="1" indent="-342900"/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 analysis and recommendations at the October faculty meeting</a:t>
            </a:r>
          </a:p>
          <a:p>
            <a:pPr marL="952485" lvl="1" indent="-342900"/>
            <a:r>
              <a:rPr lang="en-US" sz="2400" kern="1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kern="10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data 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start reviewing program assessment plans, including learning outcomes, curriculum matrices, schedules, priorities, etc. </a:t>
            </a:r>
          </a:p>
          <a:p>
            <a:pPr marL="342900" indent="-342900"/>
            <a:endParaRPr lang="en-US" sz="2400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19ECF-C08F-1EC6-39F1-B955C0C84644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916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0B14-5E5B-AA8B-6111-8DA8206B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Recommendations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5707-4DA1-20F3-BC79-CF36B5C7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96" indent="-457200">
              <a:buFont typeface="+mj-lt"/>
              <a:buAutoNum type="arabicPeriod"/>
            </a:pPr>
            <a:r>
              <a:rPr lang="en-US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and set aside resources for discipline external reviews</a:t>
            </a:r>
          </a:p>
          <a:p>
            <a:pPr marL="609596" indent="-457200">
              <a:buFont typeface="+mj-lt"/>
              <a:buAutoNum type="arabicPeriod"/>
            </a:pPr>
            <a:r>
              <a:rPr lang="en-US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 Program Review/Discipline assessment structure and process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assessment calendar with regular meetings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Regular review of learning outcomes for Core Curriculum and Disciplines (suggested 2-year)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electronic records system for the reports and action plans.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Formalize assessment responsibilities and expectations for Division Chairs, Discipline Coordinators, Full-time and Part-time faculty </a:t>
            </a:r>
          </a:p>
          <a:p>
            <a:pPr marL="609596" indent="-457200">
              <a:buFont typeface="+mj-lt"/>
              <a:buAutoNum type="arabicPeriod"/>
            </a:pPr>
            <a:endParaRPr lang="en-US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CDBC-0663-1422-A6CD-88ACF3916A2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6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0B14-5E5B-AA8B-6111-8DA8206B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Recommendations Overview, part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5707-4DA1-20F3-BC79-CF36B5C7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96" indent="-457200">
              <a:buFont typeface="+mj-lt"/>
              <a:buAutoNum type="arabicPeriod" startAt="2"/>
            </a:pPr>
            <a:r>
              <a:rPr lang="en-US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 Program Review/Discipline assessment structure and process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 a 2-year term for Division Chairs to provide continuity for assessment plans and tracking planned improvements and recommendations.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Keep track of year-to-year recommendations and requests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 discussion about realigning Divisions 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 Discipline Coordinators an additional stipend 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Request improved feedback from administration.</a:t>
            </a:r>
          </a:p>
          <a:p>
            <a:pPr marL="1219181" lvl="1" indent="-457200">
              <a:buFont typeface="+mj-lt"/>
              <a:buAutoNum type="alphaLcPeriod"/>
            </a:pPr>
            <a:endParaRPr lang="en-US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96" indent="-457200">
              <a:buFont typeface="+mj-lt"/>
              <a:buAutoNum type="arabicPeriod" startAt="2"/>
            </a:pPr>
            <a:endParaRPr lang="en-US" dirty="0"/>
          </a:p>
          <a:p>
            <a:pPr marL="609596" indent="-457200">
              <a:buFont typeface="+mj-lt"/>
              <a:buAutoNum type="arabicPeriod" startAt="2"/>
            </a:pPr>
            <a:endParaRPr lang="en-US" dirty="0"/>
          </a:p>
          <a:p>
            <a:pPr marL="609596" indent="-457200">
              <a:buFont typeface="+mj-lt"/>
              <a:buAutoNum type="arabicPeriod" startAt="2"/>
            </a:pPr>
            <a:endParaRPr lang="en-US" dirty="0"/>
          </a:p>
          <a:p>
            <a:pPr marL="609596" indent="-457200">
              <a:buFont typeface="+mj-lt"/>
              <a:buAutoNum type="arabicPeriod" startAt="2"/>
            </a:pPr>
            <a:endParaRPr lang="en-US" dirty="0"/>
          </a:p>
          <a:p>
            <a:pPr marL="609596" indent="-4572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CDBC-0663-1422-A6CD-88ACF3916A2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7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0B14-5E5B-AA8B-6111-8DA8206B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Recommendations Overview, part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5707-4DA1-20F3-BC79-CF36B5C7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96" indent="-457200">
              <a:buFont typeface="+mj-lt"/>
              <a:buAutoNum type="arabicPeriod" startAt="2"/>
            </a:pPr>
            <a:r>
              <a:rPr lang="en-US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 Program Review/Discipline assessment structure and process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discussions at Divisional meetings and General Faculty meeting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 on assessment (see professional development below) 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 and potentially revise the Discipline Assessment form 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Rethink how discipline assessment works for smaller programs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 template for assignment level assessment</a:t>
            </a:r>
          </a:p>
          <a:p>
            <a:pPr marL="1219181" lvl="1" indent="-457200"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Involve the Curriculum Committee at different levels of assessment</a:t>
            </a:r>
          </a:p>
          <a:p>
            <a:pPr marL="609596" indent="-457200">
              <a:buFont typeface="+mj-lt"/>
              <a:buAutoNum type="arabicPeriod" startAt="2"/>
            </a:pPr>
            <a:endParaRPr lang="en-US" dirty="0"/>
          </a:p>
          <a:p>
            <a:pPr marL="609596" indent="-457200">
              <a:buFont typeface="+mj-lt"/>
              <a:buAutoNum type="arabicPeriod" startAt="2"/>
            </a:pPr>
            <a:endParaRPr lang="en-US" dirty="0"/>
          </a:p>
          <a:p>
            <a:pPr marL="609596" indent="-457200">
              <a:buFont typeface="+mj-lt"/>
              <a:buAutoNum type="arabicPeriod" startAt="2"/>
            </a:pPr>
            <a:endParaRPr lang="en-US" dirty="0"/>
          </a:p>
          <a:p>
            <a:pPr marL="609596" indent="-457200">
              <a:buFont typeface="+mj-lt"/>
              <a:buAutoNum type="arabicPeriod" startAt="2"/>
            </a:pPr>
            <a:endParaRPr lang="en-US" dirty="0"/>
          </a:p>
          <a:p>
            <a:pPr marL="609596" indent="-4572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CDBC-0663-1422-A6CD-88ACF3916A2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9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0B14-5E5B-AA8B-6111-8DA8206B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Recommendations Overview, part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5707-4DA1-20F3-BC79-CF36B5C7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 professional development for assessment.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Request budget for Center for Teaching and Learning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 in professional development with assessment, and outline how PDP plans and major reviews connect with assessment and professional development of teaching, especially around evidence-based teaching and learning. </a:t>
            </a:r>
            <a:endParaRPr lang="en-US" dirty="0"/>
          </a:p>
          <a:p>
            <a:pPr marL="609596" indent="-457200">
              <a:buFont typeface="+mj-lt"/>
              <a:buAutoNum type="arabicPeriod" startAt="3"/>
            </a:pPr>
            <a:endParaRPr lang="en-US" dirty="0"/>
          </a:p>
          <a:p>
            <a:pPr marL="609596" indent="-457200">
              <a:buFont typeface="+mj-lt"/>
              <a:buAutoNum type="arabicPeriod" startAt="3"/>
            </a:pPr>
            <a:endParaRPr lang="en-US" dirty="0"/>
          </a:p>
          <a:p>
            <a:pPr marL="609596" indent="-457200">
              <a:buFont typeface="+mj-lt"/>
              <a:buAutoNum type="arabicPeriod" startAt="3"/>
            </a:pPr>
            <a:endParaRPr lang="en-US" dirty="0"/>
          </a:p>
          <a:p>
            <a:pPr marL="609596" indent="-45720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CDBC-0663-1422-A6CD-88ACF3916A2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6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A59E-9656-F1C7-7780-A12C75721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2022-23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52F4F-5811-BDE9-DEB3-1BC79BE979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3141-710F-F009-4E2B-BAFBAAD8164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1451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7DCC-E4B0-7C85-D1CE-555BABCD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GE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1C64C-B913-64B2-66A7-D7135F906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 course report – due 1 June 2023</a:t>
            </a:r>
          </a:p>
          <a:p>
            <a:pPr marL="952485" lvl="1" indent="-342900"/>
            <a:r>
              <a:rPr lang="en-US" sz="2400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the current GE rubrics </a:t>
            </a:r>
          </a:p>
          <a:p>
            <a:pPr marL="952485" lvl="1" indent="-342900"/>
            <a:r>
              <a:rPr lang="en-US" sz="2400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to GE coordinators (list below) and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assessment@rosemont.edu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52485" lvl="1" indent="-342900"/>
            <a:r>
              <a:rPr lang="en-US" sz="2400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ocus on previous improvements implemented in your courses and evidence of their effectiveness in this recent version of the course. </a:t>
            </a:r>
          </a:p>
          <a:p>
            <a:pPr marL="342900" indent="-342900"/>
            <a:r>
              <a:rPr lang="en-US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 coordinators – report due 15 June 2023 to </a:t>
            </a:r>
            <a:r>
              <a:rPr lang="en-US" u="sng" kern="100" dirty="0">
                <a:solidFill>
                  <a:srgbClr val="0563C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assessment@rosemont.edu</a:t>
            </a:r>
            <a:r>
              <a:rPr lang="en-US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952485" lvl="1" indent="-342900"/>
            <a:r>
              <a:rPr lang="en-US" sz="2400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ighlight the implementation of changes and evidence of the effectiveness</a:t>
            </a:r>
          </a:p>
          <a:p>
            <a:pPr marL="952485" lvl="1" indent="-342900"/>
            <a:r>
              <a:rPr lang="en-US" sz="2400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any recommendations after analyzing the course reports.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978E6-CC13-43E4-62E8-AD4FF6D4A2A8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8931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7DCC-E4B0-7C85-D1CE-555BABC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en-US"/>
              <a:t>GE Coordinators for 2022-23 Academic Year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6A8F4E7-F767-7DC5-00F8-80D774BD8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00" y="531367"/>
            <a:ext cx="11360800" cy="42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978E6-CC13-43E4-62E8-AD4FF6D4A2A8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" sz="11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3D56A5-74B3-F85C-DDF3-B345116AA67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170510446"/>
              </p:ext>
            </p:extLst>
          </p:nvPr>
        </p:nvGraphicFramePr>
        <p:xfrm>
          <a:off x="599299" y="1536633"/>
          <a:ext cx="10993403" cy="4555206"/>
        </p:xfrm>
        <a:graphic>
          <a:graphicData uri="http://schemas.openxmlformats.org/drawingml/2006/table">
            <a:tbl>
              <a:tblPr firstRow="1" firstCol="1" bandRow="1"/>
              <a:tblGrid>
                <a:gridCol w="6281944">
                  <a:extLst>
                    <a:ext uri="{9D8B030D-6E8A-4147-A177-3AD203B41FA5}">
                      <a16:colId xmlns:a16="http://schemas.microsoft.com/office/drawing/2014/main" val="3778598095"/>
                    </a:ext>
                  </a:extLst>
                </a:gridCol>
                <a:gridCol w="4711459">
                  <a:extLst>
                    <a:ext uri="{9D8B030D-6E8A-4147-A177-3AD203B41FA5}">
                      <a16:colId xmlns:a16="http://schemas.microsoft.com/office/drawing/2014/main" val="1710280227"/>
                    </a:ext>
                  </a:extLst>
                </a:gridCol>
              </a:tblGrid>
              <a:tr h="506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and Oral Comm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Katie Baker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367032"/>
                  </a:ext>
                </a:extLst>
              </a:tr>
              <a:tr h="506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Multiculturalism/Gender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Timothy Jackson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324644"/>
                  </a:ext>
                </a:extLst>
              </a:tr>
              <a:tr h="506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Solving/Critical Thinking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Dennis Perkinson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76773"/>
                  </a:ext>
                </a:extLst>
              </a:tr>
              <a:tr h="506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Foreign Language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Tatiana Ripoll-Paez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60511"/>
                  </a:ext>
                </a:extLst>
              </a:tr>
              <a:tr h="506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Creative Expression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Michael Willse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424261"/>
                  </a:ext>
                </a:extLst>
              </a:tr>
              <a:tr h="506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Ethics in Action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Alan Preti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698304"/>
                  </a:ext>
                </a:extLst>
              </a:tr>
              <a:tr h="506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Theology and Religious Studies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Frank Klose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490469"/>
                  </a:ext>
                </a:extLst>
              </a:tr>
              <a:tr h="506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Literacy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Adam Lusk 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621783"/>
                  </a:ext>
                </a:extLst>
              </a:tr>
              <a:tr h="506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Culture - Awareness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Adam Lusk</a:t>
                      </a:r>
                    </a:p>
                  </a:txBody>
                  <a:tcPr marL="86273" marR="8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324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99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A468-6D0D-0AB4-A0ED-54A438C8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Discipline/Program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1E61D-829C-6B17-7EAB-0EC6747B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 Coordinator/Program Director complete Assessment Report </a:t>
            </a:r>
            <a:endParaRPr lang="en-US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485" lvl="1" indent="-342900"/>
            <a:r>
              <a:rPr lang="en-US" sz="2400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 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Division Chair and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assessment@rosemont.edu</a:t>
            </a:r>
            <a:r>
              <a:rPr lang="en-US" sz="2400" kern="100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1 June 2023</a:t>
            </a:r>
            <a:endParaRPr lang="en-US" sz="2400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485" lvl="1" indent="-342900"/>
            <a:r>
              <a:rPr lang="en-US" sz="2400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ocus on assessing student capstone projects – for now, keep these files</a:t>
            </a:r>
          </a:p>
          <a:p>
            <a:pPr marL="952485" lvl="1" indent="-342900"/>
            <a:r>
              <a:rPr lang="en-US" sz="2400" kern="1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ighlight previous changes implemented and the results of those changes.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6F77A-2F2B-E812-D1A8-6FA58F05BCF6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851246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520</Words>
  <Application>Microsoft Office PowerPoint</Application>
  <PresentationFormat>Widescreen</PresentationFormat>
  <Paragraphs>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Arvo</vt:lpstr>
      <vt:lpstr>Calibri</vt:lpstr>
      <vt:lpstr>Montserrat</vt:lpstr>
      <vt:lpstr>Montserrat Light</vt:lpstr>
      <vt:lpstr>Palatino Linotype</vt:lpstr>
      <vt:lpstr>Simple Light</vt:lpstr>
      <vt:lpstr>UC Discipline Assessment</vt:lpstr>
      <vt:lpstr>Recommendations Overview</vt:lpstr>
      <vt:lpstr>Recommendations Overview, part 2</vt:lpstr>
      <vt:lpstr>Recommendations Overview, part 3</vt:lpstr>
      <vt:lpstr>Recommendations Overview, part 4</vt:lpstr>
      <vt:lpstr>2022-23 Assessment</vt:lpstr>
      <vt:lpstr>GE Assessment </vt:lpstr>
      <vt:lpstr>GE Coordinators for 2022-23 Academic Year</vt:lpstr>
      <vt:lpstr>Discipline/Program Assessment </vt:lpstr>
      <vt:lpstr>Next Steps – Fall Semester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Discipline Assessment</dc:title>
  <dc:creator>Adam Lusk</dc:creator>
  <cp:lastModifiedBy>Adam Lusk</cp:lastModifiedBy>
  <cp:revision>1</cp:revision>
  <dcterms:created xsi:type="dcterms:W3CDTF">2023-04-17T23:24:18Z</dcterms:created>
  <dcterms:modified xsi:type="dcterms:W3CDTF">2023-04-18T01:47:48Z</dcterms:modified>
</cp:coreProperties>
</file>