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70" r:id="rId2"/>
    <p:sldId id="371" r:id="rId3"/>
    <p:sldId id="372" r:id="rId4"/>
    <p:sldId id="373" r:id="rId5"/>
    <p:sldId id="374" r:id="rId6"/>
    <p:sldId id="375" r:id="rId7"/>
    <p:sldId id="376" r:id="rId8"/>
    <p:sldId id="378" r:id="rId9"/>
    <p:sldId id="377" r:id="rId10"/>
    <p:sldId id="37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E636F6-BF11-4A9A-BD13-A28209E73954}" v="8" dt="2023-11-08T15:40:11.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0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Lusk" userId="79a0759f-bb8c-493f-b804-02452e7967bb" providerId="ADAL" clId="{7FE636F6-BF11-4A9A-BD13-A28209E73954}"/>
    <pc:docChg chg="undo redo custSel addSld delSld modSld sldOrd">
      <pc:chgData name="Adam Lusk" userId="79a0759f-bb8c-493f-b804-02452e7967bb" providerId="ADAL" clId="{7FE636F6-BF11-4A9A-BD13-A28209E73954}" dt="2023-11-08T15:40:06.150" v="2006" actId="20577"/>
      <pc:docMkLst>
        <pc:docMk/>
      </pc:docMkLst>
      <pc:sldChg chg="del">
        <pc:chgData name="Adam Lusk" userId="79a0759f-bb8c-493f-b804-02452e7967bb" providerId="ADAL" clId="{7FE636F6-BF11-4A9A-BD13-A28209E73954}" dt="2023-11-07T17:10:54.605" v="54" actId="47"/>
        <pc:sldMkLst>
          <pc:docMk/>
          <pc:sldMk cId="2964052295" sldId="257"/>
        </pc:sldMkLst>
      </pc:sldChg>
      <pc:sldChg chg="modSp mod">
        <pc:chgData name="Adam Lusk" userId="79a0759f-bb8c-493f-b804-02452e7967bb" providerId="ADAL" clId="{7FE636F6-BF11-4A9A-BD13-A28209E73954}" dt="2023-11-07T17:11:41.032" v="89" actId="20577"/>
        <pc:sldMkLst>
          <pc:docMk/>
          <pc:sldMk cId="1496677481" sldId="370"/>
        </pc:sldMkLst>
        <pc:spChg chg="mod">
          <ac:chgData name="Adam Lusk" userId="79a0759f-bb8c-493f-b804-02452e7967bb" providerId="ADAL" clId="{7FE636F6-BF11-4A9A-BD13-A28209E73954}" dt="2023-11-07T17:11:41.032" v="89" actId="20577"/>
          <ac:spMkLst>
            <pc:docMk/>
            <pc:sldMk cId="1496677481" sldId="370"/>
            <ac:spMk id="4" creationId="{3B04B72E-B79F-4733-9D42-BF793E0A831D}"/>
          </ac:spMkLst>
        </pc:spChg>
        <pc:spChg chg="mod">
          <ac:chgData name="Adam Lusk" userId="79a0759f-bb8c-493f-b804-02452e7967bb" providerId="ADAL" clId="{7FE636F6-BF11-4A9A-BD13-A28209E73954}" dt="2023-11-07T17:10:50.754" v="53" actId="20577"/>
          <ac:spMkLst>
            <pc:docMk/>
            <pc:sldMk cId="1496677481" sldId="370"/>
            <ac:spMk id="5" creationId="{73CF3F67-782E-4FF4-BB5C-11C219C52354}"/>
          </ac:spMkLst>
        </pc:spChg>
      </pc:sldChg>
      <pc:sldChg chg="modSp new mod modNotesTx">
        <pc:chgData name="Adam Lusk" userId="79a0759f-bb8c-493f-b804-02452e7967bb" providerId="ADAL" clId="{7FE636F6-BF11-4A9A-BD13-A28209E73954}" dt="2023-11-08T14:37:06.265" v="914" actId="5793"/>
        <pc:sldMkLst>
          <pc:docMk/>
          <pc:sldMk cId="3521261168" sldId="371"/>
        </pc:sldMkLst>
        <pc:spChg chg="mod">
          <ac:chgData name="Adam Lusk" userId="79a0759f-bb8c-493f-b804-02452e7967bb" providerId="ADAL" clId="{7FE636F6-BF11-4A9A-BD13-A28209E73954}" dt="2023-11-07T17:14:30.024" v="177" actId="255"/>
          <ac:spMkLst>
            <pc:docMk/>
            <pc:sldMk cId="3521261168" sldId="371"/>
            <ac:spMk id="2" creationId="{BEA76FA7-58D0-3CEF-3E2F-EE250AF7039F}"/>
          </ac:spMkLst>
        </pc:spChg>
        <pc:spChg chg="mod">
          <ac:chgData name="Adam Lusk" userId="79a0759f-bb8c-493f-b804-02452e7967bb" providerId="ADAL" clId="{7FE636F6-BF11-4A9A-BD13-A28209E73954}" dt="2023-11-08T14:37:06.265" v="914" actId="5793"/>
          <ac:spMkLst>
            <pc:docMk/>
            <pc:sldMk cId="3521261168" sldId="371"/>
            <ac:spMk id="3" creationId="{BA125D19-C2E1-4FEA-883C-1DFDBDB49E36}"/>
          </ac:spMkLst>
        </pc:spChg>
      </pc:sldChg>
      <pc:sldChg chg="modSp new mod">
        <pc:chgData name="Adam Lusk" userId="79a0759f-bb8c-493f-b804-02452e7967bb" providerId="ADAL" clId="{7FE636F6-BF11-4A9A-BD13-A28209E73954}" dt="2023-11-08T14:28:08.597" v="648" actId="5793"/>
        <pc:sldMkLst>
          <pc:docMk/>
          <pc:sldMk cId="699163382" sldId="372"/>
        </pc:sldMkLst>
        <pc:spChg chg="mod">
          <ac:chgData name="Adam Lusk" userId="79a0759f-bb8c-493f-b804-02452e7967bb" providerId="ADAL" clId="{7FE636F6-BF11-4A9A-BD13-A28209E73954}" dt="2023-11-07T17:17:42.197" v="509" actId="20577"/>
          <ac:spMkLst>
            <pc:docMk/>
            <pc:sldMk cId="699163382" sldId="372"/>
            <ac:spMk id="2" creationId="{E8E94656-AE9D-E558-5707-DCAF9578AA2D}"/>
          </ac:spMkLst>
        </pc:spChg>
        <pc:spChg chg="mod">
          <ac:chgData name="Adam Lusk" userId="79a0759f-bb8c-493f-b804-02452e7967bb" providerId="ADAL" clId="{7FE636F6-BF11-4A9A-BD13-A28209E73954}" dt="2023-11-08T14:28:08.597" v="648" actId="5793"/>
          <ac:spMkLst>
            <pc:docMk/>
            <pc:sldMk cId="699163382" sldId="372"/>
            <ac:spMk id="3" creationId="{F14C62C6-6629-B4FF-18FF-05BFC2FBF958}"/>
          </ac:spMkLst>
        </pc:spChg>
      </pc:sldChg>
      <pc:sldChg chg="modSp new mod">
        <pc:chgData name="Adam Lusk" userId="79a0759f-bb8c-493f-b804-02452e7967bb" providerId="ADAL" clId="{7FE636F6-BF11-4A9A-BD13-A28209E73954}" dt="2023-11-08T14:29:09.698" v="700" actId="20577"/>
        <pc:sldMkLst>
          <pc:docMk/>
          <pc:sldMk cId="4117074842" sldId="373"/>
        </pc:sldMkLst>
        <pc:spChg chg="mod">
          <ac:chgData name="Adam Lusk" userId="79a0759f-bb8c-493f-b804-02452e7967bb" providerId="ADAL" clId="{7FE636F6-BF11-4A9A-BD13-A28209E73954}" dt="2023-11-08T14:27:04.544" v="584" actId="20577"/>
          <ac:spMkLst>
            <pc:docMk/>
            <pc:sldMk cId="4117074842" sldId="373"/>
            <ac:spMk id="2" creationId="{92DB13D9-7733-A83C-C930-9F89E8A5D999}"/>
          </ac:spMkLst>
        </pc:spChg>
        <pc:spChg chg="mod">
          <ac:chgData name="Adam Lusk" userId="79a0759f-bb8c-493f-b804-02452e7967bb" providerId="ADAL" clId="{7FE636F6-BF11-4A9A-BD13-A28209E73954}" dt="2023-11-08T14:29:09.698" v="700" actId="20577"/>
          <ac:spMkLst>
            <pc:docMk/>
            <pc:sldMk cId="4117074842" sldId="373"/>
            <ac:spMk id="3" creationId="{FC4E25E6-DF1A-9980-DD69-C119441AA2C7}"/>
          </ac:spMkLst>
        </pc:spChg>
      </pc:sldChg>
      <pc:sldChg chg="modSp new mod">
        <pc:chgData name="Adam Lusk" userId="79a0759f-bb8c-493f-b804-02452e7967bb" providerId="ADAL" clId="{7FE636F6-BF11-4A9A-BD13-A28209E73954}" dt="2023-11-08T15:10:58.935" v="1739" actId="20577"/>
        <pc:sldMkLst>
          <pc:docMk/>
          <pc:sldMk cId="708129397" sldId="374"/>
        </pc:sldMkLst>
        <pc:spChg chg="mod">
          <ac:chgData name="Adam Lusk" userId="79a0759f-bb8c-493f-b804-02452e7967bb" providerId="ADAL" clId="{7FE636F6-BF11-4A9A-BD13-A28209E73954}" dt="2023-11-08T15:10:58.935" v="1739" actId="20577"/>
          <ac:spMkLst>
            <pc:docMk/>
            <pc:sldMk cId="708129397" sldId="374"/>
            <ac:spMk id="2" creationId="{BB5A1AE6-BB46-9B64-B134-E3125DCC545D}"/>
          </ac:spMkLst>
        </pc:spChg>
        <pc:spChg chg="mod">
          <ac:chgData name="Adam Lusk" userId="79a0759f-bb8c-493f-b804-02452e7967bb" providerId="ADAL" clId="{7FE636F6-BF11-4A9A-BD13-A28209E73954}" dt="2023-11-08T14:36:12.809" v="896" actId="21"/>
          <ac:spMkLst>
            <pc:docMk/>
            <pc:sldMk cId="708129397" sldId="374"/>
            <ac:spMk id="3" creationId="{4701C7AE-4DCC-5345-D65A-79F38353BD6D}"/>
          </ac:spMkLst>
        </pc:spChg>
      </pc:sldChg>
      <pc:sldChg chg="modSp new mod">
        <pc:chgData name="Adam Lusk" userId="79a0759f-bb8c-493f-b804-02452e7967bb" providerId="ADAL" clId="{7FE636F6-BF11-4A9A-BD13-A28209E73954}" dt="2023-11-08T15:09:47.789" v="1709" actId="20577"/>
        <pc:sldMkLst>
          <pc:docMk/>
          <pc:sldMk cId="7525852" sldId="375"/>
        </pc:sldMkLst>
        <pc:spChg chg="mod">
          <ac:chgData name="Adam Lusk" userId="79a0759f-bb8c-493f-b804-02452e7967bb" providerId="ADAL" clId="{7FE636F6-BF11-4A9A-BD13-A28209E73954}" dt="2023-11-08T14:34:29.539" v="854" actId="20577"/>
          <ac:spMkLst>
            <pc:docMk/>
            <pc:sldMk cId="7525852" sldId="375"/>
            <ac:spMk id="2" creationId="{4DC9BB32-7617-85CC-056D-A83B2DBFEDD7}"/>
          </ac:spMkLst>
        </pc:spChg>
        <pc:spChg chg="mod">
          <ac:chgData name="Adam Lusk" userId="79a0759f-bb8c-493f-b804-02452e7967bb" providerId="ADAL" clId="{7FE636F6-BF11-4A9A-BD13-A28209E73954}" dt="2023-11-08T15:09:47.789" v="1709" actId="20577"/>
          <ac:spMkLst>
            <pc:docMk/>
            <pc:sldMk cId="7525852" sldId="375"/>
            <ac:spMk id="3" creationId="{6A9379F6-D4CF-875C-7348-1FC3CB6FC630}"/>
          </ac:spMkLst>
        </pc:spChg>
      </pc:sldChg>
      <pc:sldChg chg="modSp new mod">
        <pc:chgData name="Adam Lusk" userId="79a0759f-bb8c-493f-b804-02452e7967bb" providerId="ADAL" clId="{7FE636F6-BF11-4A9A-BD13-A28209E73954}" dt="2023-11-08T14:35:50.077" v="895" actId="20577"/>
        <pc:sldMkLst>
          <pc:docMk/>
          <pc:sldMk cId="2992741271" sldId="376"/>
        </pc:sldMkLst>
        <pc:spChg chg="mod">
          <ac:chgData name="Adam Lusk" userId="79a0759f-bb8c-493f-b804-02452e7967bb" providerId="ADAL" clId="{7FE636F6-BF11-4A9A-BD13-A28209E73954}" dt="2023-11-08T14:34:39.001" v="885" actId="20577"/>
          <ac:spMkLst>
            <pc:docMk/>
            <pc:sldMk cId="2992741271" sldId="376"/>
            <ac:spMk id="2" creationId="{F2A5E9DD-1A97-A265-262B-BAD0E4F47616}"/>
          </ac:spMkLst>
        </pc:spChg>
        <pc:spChg chg="mod">
          <ac:chgData name="Adam Lusk" userId="79a0759f-bb8c-493f-b804-02452e7967bb" providerId="ADAL" clId="{7FE636F6-BF11-4A9A-BD13-A28209E73954}" dt="2023-11-08T14:35:50.077" v="895" actId="20577"/>
          <ac:spMkLst>
            <pc:docMk/>
            <pc:sldMk cId="2992741271" sldId="376"/>
            <ac:spMk id="3" creationId="{2102B136-742A-24C5-329C-6A49D6747967}"/>
          </ac:spMkLst>
        </pc:spChg>
      </pc:sldChg>
      <pc:sldChg chg="addSp delSp modSp new mod modClrScheme chgLayout">
        <pc:chgData name="Adam Lusk" userId="79a0759f-bb8c-493f-b804-02452e7967bb" providerId="ADAL" clId="{7FE636F6-BF11-4A9A-BD13-A28209E73954}" dt="2023-11-08T14:43:06.245" v="919" actId="26606"/>
        <pc:sldMkLst>
          <pc:docMk/>
          <pc:sldMk cId="286717925" sldId="377"/>
        </pc:sldMkLst>
        <pc:spChg chg="add mod">
          <ac:chgData name="Adam Lusk" userId="79a0759f-bb8c-493f-b804-02452e7967bb" providerId="ADAL" clId="{7FE636F6-BF11-4A9A-BD13-A28209E73954}" dt="2023-11-08T14:43:06.245" v="919" actId="26606"/>
          <ac:spMkLst>
            <pc:docMk/>
            <pc:sldMk cId="286717925" sldId="377"/>
            <ac:spMk id="3" creationId="{88A86D76-668C-1049-FC82-7B79E6836ADC}"/>
          </ac:spMkLst>
        </pc:spChg>
        <pc:spChg chg="add del mod">
          <ac:chgData name="Adam Lusk" userId="79a0759f-bb8c-493f-b804-02452e7967bb" providerId="ADAL" clId="{7FE636F6-BF11-4A9A-BD13-A28209E73954}" dt="2023-11-08T14:43:06.224" v="918" actId="26606"/>
          <ac:spMkLst>
            <pc:docMk/>
            <pc:sldMk cId="286717925" sldId="377"/>
            <ac:spMk id="8" creationId="{A6F8CEE3-2BF6-1F5C-C765-3BC4FCEDD22B}"/>
          </ac:spMkLst>
        </pc:spChg>
        <pc:spChg chg="add del mod">
          <ac:chgData name="Adam Lusk" userId="79a0759f-bb8c-493f-b804-02452e7967bb" providerId="ADAL" clId="{7FE636F6-BF11-4A9A-BD13-A28209E73954}" dt="2023-11-08T14:43:06.224" v="918" actId="26606"/>
          <ac:spMkLst>
            <pc:docMk/>
            <pc:sldMk cId="286717925" sldId="377"/>
            <ac:spMk id="10" creationId="{4AD2FEFC-9E8B-58EB-76A6-ACE34AF445F5}"/>
          </ac:spMkLst>
        </pc:spChg>
        <pc:spChg chg="add mod">
          <ac:chgData name="Adam Lusk" userId="79a0759f-bb8c-493f-b804-02452e7967bb" providerId="ADAL" clId="{7FE636F6-BF11-4A9A-BD13-A28209E73954}" dt="2023-11-08T14:43:06.245" v="919" actId="26606"/>
          <ac:spMkLst>
            <pc:docMk/>
            <pc:sldMk cId="286717925" sldId="377"/>
            <ac:spMk id="12" creationId="{A25605FB-C2DE-8BFD-8F71-0E6C9B2A4942}"/>
          </ac:spMkLst>
        </pc:spChg>
        <pc:graphicFrameChg chg="add mod ord">
          <ac:chgData name="Adam Lusk" userId="79a0759f-bb8c-493f-b804-02452e7967bb" providerId="ADAL" clId="{7FE636F6-BF11-4A9A-BD13-A28209E73954}" dt="2023-11-08T14:43:06.245" v="919" actId="26606"/>
          <ac:graphicFrameMkLst>
            <pc:docMk/>
            <pc:sldMk cId="286717925" sldId="377"/>
            <ac:graphicFrameMk id="2" creationId="{BF33BB8F-5271-E3AB-D44F-C3AD2281A4CA}"/>
          </ac:graphicFrameMkLst>
        </pc:graphicFrameChg>
      </pc:sldChg>
      <pc:sldChg chg="del">
        <pc:chgData name="Adam Lusk" userId="79a0759f-bb8c-493f-b804-02452e7967bb" providerId="ADAL" clId="{7FE636F6-BF11-4A9A-BD13-A28209E73954}" dt="2023-11-07T17:10:56.689" v="56" actId="47"/>
        <pc:sldMkLst>
          <pc:docMk/>
          <pc:sldMk cId="1148069726" sldId="378"/>
        </pc:sldMkLst>
      </pc:sldChg>
      <pc:sldChg chg="modSp new mod ord">
        <pc:chgData name="Adam Lusk" userId="79a0759f-bb8c-493f-b804-02452e7967bb" providerId="ADAL" clId="{7FE636F6-BF11-4A9A-BD13-A28209E73954}" dt="2023-11-08T15:10:34.004" v="1720" actId="20577"/>
        <pc:sldMkLst>
          <pc:docMk/>
          <pc:sldMk cId="3484861362" sldId="378"/>
        </pc:sldMkLst>
        <pc:spChg chg="mod">
          <ac:chgData name="Adam Lusk" userId="79a0759f-bb8c-493f-b804-02452e7967bb" providerId="ADAL" clId="{7FE636F6-BF11-4A9A-BD13-A28209E73954}" dt="2023-11-08T15:10:34.004" v="1720" actId="20577"/>
          <ac:spMkLst>
            <pc:docMk/>
            <pc:sldMk cId="3484861362" sldId="378"/>
            <ac:spMk id="2" creationId="{EBB4EFA1-785C-C589-5089-59DAF0C7C22B}"/>
          </ac:spMkLst>
        </pc:spChg>
        <pc:spChg chg="mod">
          <ac:chgData name="Adam Lusk" userId="79a0759f-bb8c-493f-b804-02452e7967bb" providerId="ADAL" clId="{7FE636F6-BF11-4A9A-BD13-A28209E73954}" dt="2023-11-08T15:00:15.195" v="1594" actId="5793"/>
          <ac:spMkLst>
            <pc:docMk/>
            <pc:sldMk cId="3484861362" sldId="378"/>
            <ac:spMk id="3" creationId="{0CC3297D-17F6-685F-8D8B-698BC069D7C2}"/>
          </ac:spMkLst>
        </pc:spChg>
      </pc:sldChg>
      <pc:sldChg chg="del">
        <pc:chgData name="Adam Lusk" userId="79a0759f-bb8c-493f-b804-02452e7967bb" providerId="ADAL" clId="{7FE636F6-BF11-4A9A-BD13-A28209E73954}" dt="2023-11-07T17:10:55.553" v="55" actId="47"/>
        <pc:sldMkLst>
          <pc:docMk/>
          <pc:sldMk cId="352073724" sldId="379"/>
        </pc:sldMkLst>
      </pc:sldChg>
      <pc:sldChg chg="modSp new mod">
        <pc:chgData name="Adam Lusk" userId="79a0759f-bb8c-493f-b804-02452e7967bb" providerId="ADAL" clId="{7FE636F6-BF11-4A9A-BD13-A28209E73954}" dt="2023-11-08T15:40:06.150" v="2006" actId="20577"/>
        <pc:sldMkLst>
          <pc:docMk/>
          <pc:sldMk cId="3307572512" sldId="379"/>
        </pc:sldMkLst>
        <pc:spChg chg="mod">
          <ac:chgData name="Adam Lusk" userId="79a0759f-bb8c-493f-b804-02452e7967bb" providerId="ADAL" clId="{7FE636F6-BF11-4A9A-BD13-A28209E73954}" dt="2023-11-08T15:14:51.670" v="1774" actId="20577"/>
          <ac:spMkLst>
            <pc:docMk/>
            <pc:sldMk cId="3307572512" sldId="379"/>
            <ac:spMk id="2" creationId="{964BE337-CEDD-E9C9-F095-633D6C8911E1}"/>
          </ac:spMkLst>
        </pc:spChg>
        <pc:spChg chg="mod">
          <ac:chgData name="Adam Lusk" userId="79a0759f-bb8c-493f-b804-02452e7967bb" providerId="ADAL" clId="{7FE636F6-BF11-4A9A-BD13-A28209E73954}" dt="2023-11-08T15:40:06.150" v="2006" actId="20577"/>
          <ac:spMkLst>
            <pc:docMk/>
            <pc:sldMk cId="3307572512" sldId="379"/>
            <ac:spMk id="3" creationId="{4DCEA297-CDA3-ADA5-2D0F-9F64D4C46BEF}"/>
          </ac:spMkLst>
        </pc:spChg>
      </pc:sldChg>
      <pc:sldChg chg="del">
        <pc:chgData name="Adam Lusk" userId="79a0759f-bb8c-493f-b804-02452e7967bb" providerId="ADAL" clId="{7FE636F6-BF11-4A9A-BD13-A28209E73954}" dt="2023-11-07T17:10:57.956" v="57" actId="47"/>
        <pc:sldMkLst>
          <pc:docMk/>
          <pc:sldMk cId="384539080" sldId="380"/>
        </pc:sldMkLst>
      </pc:sldChg>
      <pc:sldMasterChg chg="delSldLayout">
        <pc:chgData name="Adam Lusk" userId="79a0759f-bb8c-493f-b804-02452e7967bb" providerId="ADAL" clId="{7FE636F6-BF11-4A9A-BD13-A28209E73954}" dt="2023-11-07T17:10:55.553" v="55" actId="47"/>
        <pc:sldMasterMkLst>
          <pc:docMk/>
          <pc:sldMasterMk cId="1139744575" sldId="2147483660"/>
        </pc:sldMasterMkLst>
        <pc:sldLayoutChg chg="del">
          <pc:chgData name="Adam Lusk" userId="79a0759f-bb8c-493f-b804-02452e7967bb" providerId="ADAL" clId="{7FE636F6-BF11-4A9A-BD13-A28209E73954}" dt="2023-11-07T17:10:55.553" v="55" actId="47"/>
          <pc:sldLayoutMkLst>
            <pc:docMk/>
            <pc:sldMasterMk cId="1139744575" sldId="2147483660"/>
            <pc:sldLayoutMk cId="1555228540" sldId="2147483679"/>
          </pc:sldLayoutMkLst>
        </pc:sldLayoutChg>
        <pc:sldLayoutChg chg="del">
          <pc:chgData name="Adam Lusk" userId="79a0759f-bb8c-493f-b804-02452e7967bb" providerId="ADAL" clId="{7FE636F6-BF11-4A9A-BD13-A28209E73954}" dt="2023-11-07T17:10:54.605" v="54" actId="47"/>
          <pc:sldLayoutMkLst>
            <pc:docMk/>
            <pc:sldMasterMk cId="1139744575" sldId="2147483660"/>
            <pc:sldLayoutMk cId="1604511638"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A0805F-E991-4901-A344-501798111959}"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1FB2B4-7863-4924-BD7C-B9D89E55C1B0}" type="slidenum">
              <a:rPr lang="en-US" smtClean="0"/>
              <a:t>‹#›</a:t>
            </a:fld>
            <a:endParaRPr lang="en-US"/>
          </a:p>
        </p:txBody>
      </p:sp>
    </p:spTree>
    <p:extLst>
      <p:ext uri="{BB962C8B-B14F-4D97-AF65-F5344CB8AC3E}">
        <p14:creationId xmlns:p14="http://schemas.microsoft.com/office/powerpoint/2010/main" val="1081810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1FB2B4-7863-4924-BD7C-B9D89E55C1B0}" type="slidenum">
              <a:rPr lang="en-US" smtClean="0"/>
              <a:t>2</a:t>
            </a:fld>
            <a:endParaRPr lang="en-US"/>
          </a:p>
        </p:txBody>
      </p:sp>
    </p:spTree>
    <p:extLst>
      <p:ext uri="{BB962C8B-B14F-4D97-AF65-F5344CB8AC3E}">
        <p14:creationId xmlns:p14="http://schemas.microsoft.com/office/powerpoint/2010/main" val="2617995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type="title">
  <p:cSld name="Cover Slide">
    <p:bg>
      <p:bgPr>
        <a:solidFill>
          <a:srgbClr val="434343"/>
        </a:solidFill>
        <a:effectLst/>
      </p:bgPr>
    </p:bg>
    <p:spTree>
      <p:nvGrpSpPr>
        <p:cNvPr id="1" name="Shape 11"/>
        <p:cNvGrpSpPr/>
        <p:nvPr/>
      </p:nvGrpSpPr>
      <p:grpSpPr>
        <a:xfrm>
          <a:off x="0" y="0"/>
          <a:ext cx="0" cy="0"/>
          <a:chOff x="0" y="0"/>
          <a:chExt cx="0" cy="0"/>
        </a:xfrm>
      </p:grpSpPr>
      <p:pic>
        <p:nvPicPr>
          <p:cNvPr id="12" name="Google Shape;12;p2"/>
          <p:cNvPicPr preferRelativeResize="0"/>
          <p:nvPr/>
        </p:nvPicPr>
        <p:blipFill>
          <a:blip r:embed="rId2">
            <a:alphaModFix/>
          </a:blip>
          <a:stretch>
            <a:fillRect/>
          </a:stretch>
        </p:blipFill>
        <p:spPr>
          <a:xfrm>
            <a:off x="-32800" y="1064087"/>
            <a:ext cx="12257599" cy="6299348"/>
          </a:xfrm>
          <a:prstGeom prst="rect">
            <a:avLst/>
          </a:prstGeom>
          <a:noFill/>
          <a:ln>
            <a:noFill/>
          </a:ln>
        </p:spPr>
      </p:pic>
      <p:sp>
        <p:nvSpPr>
          <p:cNvPr id="13" name="Google Shape;13;p2"/>
          <p:cNvSpPr/>
          <p:nvPr/>
        </p:nvSpPr>
        <p:spPr>
          <a:xfrm>
            <a:off x="-59800" y="-47733"/>
            <a:ext cx="12311600" cy="3488000"/>
          </a:xfrm>
          <a:prstGeom prst="rect">
            <a:avLst/>
          </a:prstGeom>
          <a:solidFill>
            <a:srgbClr val="99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 name="Google Shape;14;p2"/>
          <p:cNvSpPr/>
          <p:nvPr/>
        </p:nvSpPr>
        <p:spPr>
          <a:xfrm>
            <a:off x="415600" y="461467"/>
            <a:ext cx="11360800" cy="3126000"/>
          </a:xfrm>
          <a:prstGeom prst="rect">
            <a:avLst/>
          </a:prstGeom>
          <a:solidFill>
            <a:srgbClr val="99003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dirty="0">
              <a:solidFill>
                <a:srgbClr val="212121"/>
              </a:solidFill>
              <a:latin typeface="Arial"/>
              <a:ea typeface="Arial"/>
              <a:cs typeface="Arial"/>
              <a:sym typeface="Arial"/>
            </a:endParaRPr>
          </a:p>
        </p:txBody>
      </p:sp>
      <p:sp>
        <p:nvSpPr>
          <p:cNvPr id="15" name="Google Shape;15;p2"/>
          <p:cNvSpPr txBox="1">
            <a:spLocks noGrp="1"/>
          </p:cNvSpPr>
          <p:nvPr>
            <p:ph type="ctrTitle"/>
          </p:nvPr>
        </p:nvSpPr>
        <p:spPr>
          <a:xfrm>
            <a:off x="809567" y="1021867"/>
            <a:ext cx="6172000" cy="1248400"/>
          </a:xfrm>
          <a:prstGeom prst="rect">
            <a:avLst/>
          </a:prstGeom>
        </p:spPr>
        <p:txBody>
          <a:bodyPr spcFirstLastPara="1" wrap="square" lIns="91425" tIns="91425" rIns="91425" bIns="91425" anchor="t" anchorCtr="0">
            <a:noAutofit/>
          </a:bodyPr>
          <a:lstStyle>
            <a:lvl1pPr lvl="0">
              <a:lnSpc>
                <a:spcPct val="75000"/>
              </a:lnSpc>
              <a:spcBef>
                <a:spcPts val="0"/>
              </a:spcBef>
              <a:spcAft>
                <a:spcPts val="0"/>
              </a:spcAft>
              <a:buSzPts val="3400"/>
              <a:buFont typeface="Calibri"/>
              <a:buNone/>
              <a:defRPr sz="4533" b="1">
                <a:latin typeface="Calibri"/>
                <a:ea typeface="Calibri"/>
                <a:cs typeface="Calibri"/>
                <a:sym typeface="Calibri"/>
              </a:defRPr>
            </a:lvl1pPr>
            <a:lvl2pPr lvl="1">
              <a:spcBef>
                <a:spcPts val="0"/>
              </a:spcBef>
              <a:spcAft>
                <a:spcPts val="0"/>
              </a:spcAft>
              <a:buSzPts val="3500"/>
              <a:buFont typeface="Calibri"/>
              <a:buNone/>
              <a:defRPr sz="4667" b="1">
                <a:latin typeface="Calibri"/>
                <a:ea typeface="Calibri"/>
                <a:cs typeface="Calibri"/>
                <a:sym typeface="Calibri"/>
              </a:defRPr>
            </a:lvl2pPr>
            <a:lvl3pPr lvl="2">
              <a:spcBef>
                <a:spcPts val="0"/>
              </a:spcBef>
              <a:spcAft>
                <a:spcPts val="0"/>
              </a:spcAft>
              <a:buSzPts val="3500"/>
              <a:buFont typeface="Calibri"/>
              <a:buNone/>
              <a:defRPr sz="4667" b="1">
                <a:latin typeface="Calibri"/>
                <a:ea typeface="Calibri"/>
                <a:cs typeface="Calibri"/>
                <a:sym typeface="Calibri"/>
              </a:defRPr>
            </a:lvl3pPr>
            <a:lvl4pPr lvl="3">
              <a:spcBef>
                <a:spcPts val="0"/>
              </a:spcBef>
              <a:spcAft>
                <a:spcPts val="0"/>
              </a:spcAft>
              <a:buSzPts val="3500"/>
              <a:buFont typeface="Calibri"/>
              <a:buNone/>
              <a:defRPr sz="4667" b="1">
                <a:latin typeface="Calibri"/>
                <a:ea typeface="Calibri"/>
                <a:cs typeface="Calibri"/>
                <a:sym typeface="Calibri"/>
              </a:defRPr>
            </a:lvl4pPr>
            <a:lvl5pPr lvl="4">
              <a:spcBef>
                <a:spcPts val="0"/>
              </a:spcBef>
              <a:spcAft>
                <a:spcPts val="0"/>
              </a:spcAft>
              <a:buSzPts val="3500"/>
              <a:buFont typeface="Calibri"/>
              <a:buNone/>
              <a:defRPr sz="4667" b="1">
                <a:latin typeface="Calibri"/>
                <a:ea typeface="Calibri"/>
                <a:cs typeface="Calibri"/>
                <a:sym typeface="Calibri"/>
              </a:defRPr>
            </a:lvl5pPr>
            <a:lvl6pPr lvl="5">
              <a:spcBef>
                <a:spcPts val="0"/>
              </a:spcBef>
              <a:spcAft>
                <a:spcPts val="0"/>
              </a:spcAft>
              <a:buSzPts val="3500"/>
              <a:buFont typeface="Calibri"/>
              <a:buNone/>
              <a:defRPr sz="4667" b="1">
                <a:latin typeface="Calibri"/>
                <a:ea typeface="Calibri"/>
                <a:cs typeface="Calibri"/>
                <a:sym typeface="Calibri"/>
              </a:defRPr>
            </a:lvl6pPr>
            <a:lvl7pPr lvl="6">
              <a:spcBef>
                <a:spcPts val="0"/>
              </a:spcBef>
              <a:spcAft>
                <a:spcPts val="0"/>
              </a:spcAft>
              <a:buSzPts val="3500"/>
              <a:buFont typeface="Calibri"/>
              <a:buNone/>
              <a:defRPr sz="4667" b="1">
                <a:latin typeface="Calibri"/>
                <a:ea typeface="Calibri"/>
                <a:cs typeface="Calibri"/>
                <a:sym typeface="Calibri"/>
              </a:defRPr>
            </a:lvl7pPr>
            <a:lvl8pPr lvl="7">
              <a:spcBef>
                <a:spcPts val="0"/>
              </a:spcBef>
              <a:spcAft>
                <a:spcPts val="0"/>
              </a:spcAft>
              <a:buSzPts val="3500"/>
              <a:buFont typeface="Calibri"/>
              <a:buNone/>
              <a:defRPr sz="4667" b="1">
                <a:latin typeface="Calibri"/>
                <a:ea typeface="Calibri"/>
                <a:cs typeface="Calibri"/>
                <a:sym typeface="Calibri"/>
              </a:defRPr>
            </a:lvl8pPr>
            <a:lvl9pPr lvl="8">
              <a:spcBef>
                <a:spcPts val="0"/>
              </a:spcBef>
              <a:spcAft>
                <a:spcPts val="0"/>
              </a:spcAft>
              <a:buSzPts val="3500"/>
              <a:buFont typeface="Calibri"/>
              <a:buNone/>
              <a:defRPr sz="4667" b="1">
                <a:latin typeface="Calibri"/>
                <a:ea typeface="Calibri"/>
                <a:cs typeface="Calibri"/>
                <a:sym typeface="Calibri"/>
              </a:defRPr>
            </a:lvl9pPr>
          </a:lstStyle>
          <a:p>
            <a:endParaRPr dirty="0"/>
          </a:p>
        </p:txBody>
      </p:sp>
      <p:sp>
        <p:nvSpPr>
          <p:cNvPr id="16" name="Google Shape;16;p2"/>
          <p:cNvSpPr txBox="1">
            <a:spLocks noGrp="1"/>
          </p:cNvSpPr>
          <p:nvPr>
            <p:ph type="subTitle" idx="1"/>
          </p:nvPr>
        </p:nvSpPr>
        <p:spPr>
          <a:xfrm>
            <a:off x="809567" y="2305900"/>
            <a:ext cx="6172000" cy="524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B7B7B7"/>
              </a:buClr>
              <a:buSzPts val="1400"/>
              <a:buFont typeface="Calibri"/>
              <a:buNone/>
              <a:defRPr sz="1867">
                <a:solidFill>
                  <a:srgbClr val="B7B7B7"/>
                </a:solidFill>
                <a:latin typeface="Calibri"/>
                <a:ea typeface="Calibri"/>
                <a:cs typeface="Calibri"/>
                <a:sym typeface="Calibri"/>
              </a:defRPr>
            </a:lvl1pPr>
            <a:lvl2pPr lvl="1">
              <a:lnSpc>
                <a:spcPct val="100000"/>
              </a:lnSpc>
              <a:spcBef>
                <a:spcPts val="0"/>
              </a:spcBef>
              <a:spcAft>
                <a:spcPts val="0"/>
              </a:spcAft>
              <a:buClr>
                <a:srgbClr val="A3DEF6"/>
              </a:buClr>
              <a:buSzPts val="2800"/>
              <a:buFont typeface="Calibri"/>
              <a:buNone/>
              <a:defRPr sz="3733">
                <a:solidFill>
                  <a:srgbClr val="A3DEF6"/>
                </a:solidFill>
                <a:latin typeface="Calibri"/>
                <a:ea typeface="Calibri"/>
                <a:cs typeface="Calibri"/>
                <a:sym typeface="Calibri"/>
              </a:defRPr>
            </a:lvl2pPr>
            <a:lvl3pPr lvl="2">
              <a:lnSpc>
                <a:spcPct val="100000"/>
              </a:lnSpc>
              <a:spcBef>
                <a:spcPts val="0"/>
              </a:spcBef>
              <a:spcAft>
                <a:spcPts val="0"/>
              </a:spcAft>
              <a:buClr>
                <a:srgbClr val="A3DEF6"/>
              </a:buClr>
              <a:buSzPts val="2800"/>
              <a:buFont typeface="Calibri"/>
              <a:buNone/>
              <a:defRPr sz="3733">
                <a:solidFill>
                  <a:srgbClr val="A3DEF6"/>
                </a:solidFill>
                <a:latin typeface="Calibri"/>
                <a:ea typeface="Calibri"/>
                <a:cs typeface="Calibri"/>
                <a:sym typeface="Calibri"/>
              </a:defRPr>
            </a:lvl3pPr>
            <a:lvl4pPr lvl="3">
              <a:lnSpc>
                <a:spcPct val="100000"/>
              </a:lnSpc>
              <a:spcBef>
                <a:spcPts val="0"/>
              </a:spcBef>
              <a:spcAft>
                <a:spcPts val="0"/>
              </a:spcAft>
              <a:buClr>
                <a:srgbClr val="A3DEF6"/>
              </a:buClr>
              <a:buSzPts val="2800"/>
              <a:buFont typeface="Calibri"/>
              <a:buNone/>
              <a:defRPr sz="3733">
                <a:solidFill>
                  <a:srgbClr val="A3DEF6"/>
                </a:solidFill>
                <a:latin typeface="Calibri"/>
                <a:ea typeface="Calibri"/>
                <a:cs typeface="Calibri"/>
                <a:sym typeface="Calibri"/>
              </a:defRPr>
            </a:lvl4pPr>
            <a:lvl5pPr lvl="4">
              <a:lnSpc>
                <a:spcPct val="100000"/>
              </a:lnSpc>
              <a:spcBef>
                <a:spcPts val="0"/>
              </a:spcBef>
              <a:spcAft>
                <a:spcPts val="0"/>
              </a:spcAft>
              <a:buClr>
                <a:srgbClr val="A3DEF6"/>
              </a:buClr>
              <a:buSzPts val="2800"/>
              <a:buFont typeface="Calibri"/>
              <a:buNone/>
              <a:defRPr sz="3733">
                <a:solidFill>
                  <a:srgbClr val="A3DEF6"/>
                </a:solidFill>
                <a:latin typeface="Calibri"/>
                <a:ea typeface="Calibri"/>
                <a:cs typeface="Calibri"/>
                <a:sym typeface="Calibri"/>
              </a:defRPr>
            </a:lvl5pPr>
            <a:lvl6pPr lvl="5">
              <a:lnSpc>
                <a:spcPct val="100000"/>
              </a:lnSpc>
              <a:spcBef>
                <a:spcPts val="0"/>
              </a:spcBef>
              <a:spcAft>
                <a:spcPts val="0"/>
              </a:spcAft>
              <a:buClr>
                <a:srgbClr val="A3DEF6"/>
              </a:buClr>
              <a:buSzPts val="2800"/>
              <a:buFont typeface="Calibri"/>
              <a:buNone/>
              <a:defRPr sz="3733">
                <a:solidFill>
                  <a:srgbClr val="A3DEF6"/>
                </a:solidFill>
                <a:latin typeface="Calibri"/>
                <a:ea typeface="Calibri"/>
                <a:cs typeface="Calibri"/>
                <a:sym typeface="Calibri"/>
              </a:defRPr>
            </a:lvl6pPr>
            <a:lvl7pPr lvl="6">
              <a:lnSpc>
                <a:spcPct val="100000"/>
              </a:lnSpc>
              <a:spcBef>
                <a:spcPts val="0"/>
              </a:spcBef>
              <a:spcAft>
                <a:spcPts val="0"/>
              </a:spcAft>
              <a:buClr>
                <a:srgbClr val="A3DEF6"/>
              </a:buClr>
              <a:buSzPts val="2800"/>
              <a:buFont typeface="Calibri"/>
              <a:buNone/>
              <a:defRPr sz="3733">
                <a:solidFill>
                  <a:srgbClr val="A3DEF6"/>
                </a:solidFill>
                <a:latin typeface="Calibri"/>
                <a:ea typeface="Calibri"/>
                <a:cs typeface="Calibri"/>
                <a:sym typeface="Calibri"/>
              </a:defRPr>
            </a:lvl7pPr>
            <a:lvl8pPr lvl="7">
              <a:lnSpc>
                <a:spcPct val="100000"/>
              </a:lnSpc>
              <a:spcBef>
                <a:spcPts val="0"/>
              </a:spcBef>
              <a:spcAft>
                <a:spcPts val="0"/>
              </a:spcAft>
              <a:buClr>
                <a:srgbClr val="A3DEF6"/>
              </a:buClr>
              <a:buSzPts val="2800"/>
              <a:buFont typeface="Calibri"/>
              <a:buNone/>
              <a:defRPr sz="3733">
                <a:solidFill>
                  <a:srgbClr val="A3DEF6"/>
                </a:solidFill>
                <a:latin typeface="Calibri"/>
                <a:ea typeface="Calibri"/>
                <a:cs typeface="Calibri"/>
                <a:sym typeface="Calibri"/>
              </a:defRPr>
            </a:lvl8pPr>
            <a:lvl9pPr lvl="8">
              <a:lnSpc>
                <a:spcPct val="100000"/>
              </a:lnSpc>
              <a:spcBef>
                <a:spcPts val="0"/>
              </a:spcBef>
              <a:spcAft>
                <a:spcPts val="0"/>
              </a:spcAft>
              <a:buClr>
                <a:srgbClr val="A3DEF6"/>
              </a:buClr>
              <a:buSzPts val="2800"/>
              <a:buFont typeface="Calibri"/>
              <a:buNone/>
              <a:defRPr sz="3733">
                <a:solidFill>
                  <a:srgbClr val="A3DEF6"/>
                </a:solidFill>
                <a:latin typeface="Calibri"/>
                <a:ea typeface="Calibri"/>
                <a:cs typeface="Calibri"/>
                <a:sym typeface="Calibri"/>
              </a:defRPr>
            </a:lvl9pPr>
          </a:lstStyle>
          <a:p>
            <a:endParaRPr/>
          </a:p>
        </p:txBody>
      </p:sp>
      <p:sp>
        <p:nvSpPr>
          <p:cNvPr id="17" name="Google Shape;17;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5" name="Picture 4" descr="Text&#10;&#10;Description automatically generated">
            <a:extLst>
              <a:ext uri="{FF2B5EF4-FFF2-40B4-BE49-F238E27FC236}">
                <a16:creationId xmlns:a16="http://schemas.microsoft.com/office/drawing/2014/main" id="{99B852F2-D2CD-4AD5-8F8E-387B0793AC42}"/>
              </a:ext>
            </a:extLst>
          </p:cNvPr>
          <p:cNvPicPr>
            <a:picLocks noChangeAspect="1"/>
          </p:cNvPicPr>
          <p:nvPr userDrawn="1"/>
        </p:nvPicPr>
        <p:blipFill>
          <a:blip r:embed="rId3"/>
          <a:stretch>
            <a:fillRect/>
          </a:stretch>
        </p:blipFill>
        <p:spPr>
          <a:xfrm>
            <a:off x="7456967" y="1001900"/>
            <a:ext cx="3657600" cy="1828800"/>
          </a:xfrm>
          <a:prstGeom prst="rect">
            <a:avLst/>
          </a:prstGeom>
        </p:spPr>
      </p:pic>
    </p:spTree>
    <p:extLst>
      <p:ext uri="{BB962C8B-B14F-4D97-AF65-F5344CB8AC3E}">
        <p14:creationId xmlns:p14="http://schemas.microsoft.com/office/powerpoint/2010/main" val="22056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3" preserve="1" userDrawn="1">
  <p:cSld name="1_Custom Layout 3">
    <p:spTree>
      <p:nvGrpSpPr>
        <p:cNvPr id="1" name="Shape 90"/>
        <p:cNvGrpSpPr/>
        <p:nvPr/>
      </p:nvGrpSpPr>
      <p:grpSpPr>
        <a:xfrm>
          <a:off x="0" y="0"/>
          <a:ext cx="0" cy="0"/>
          <a:chOff x="0" y="0"/>
          <a:chExt cx="0" cy="0"/>
        </a:xfrm>
      </p:grpSpPr>
      <p:sp>
        <p:nvSpPr>
          <p:cNvPr id="3" name="Google Shape;9;p1">
            <a:extLst>
              <a:ext uri="{FF2B5EF4-FFF2-40B4-BE49-F238E27FC236}">
                <a16:creationId xmlns:a16="http://schemas.microsoft.com/office/drawing/2014/main" id="{2F2CE69F-9EE2-40F4-8425-041BC6537DE0}"/>
              </a:ext>
            </a:extLst>
          </p:cNvPr>
          <p:cNvSpPr txBox="1">
            <a:spLocks noGrp="1"/>
          </p:cNvSpPr>
          <p:nvPr>
            <p:ph idx="1"/>
          </p:nvPr>
        </p:nvSpPr>
        <p:spPr>
          <a:xfrm>
            <a:off x="415600" y="1536634"/>
            <a:ext cx="11360800" cy="4343196"/>
          </a:xfrm>
          <a:prstGeom prst="rect">
            <a:avLst/>
          </a:prstGeom>
          <a:noFill/>
          <a:ln>
            <a:noFill/>
          </a:ln>
        </p:spPr>
        <p:txBody>
          <a:bodyPr spcFirstLastPara="1" wrap="square" lIns="91425" tIns="91425" rIns="91425" bIns="91425" anchor="t" anchorCtr="0">
            <a:noAutofit/>
          </a:bodyPr>
          <a:lstStyle>
            <a:lvl1pPr marL="609585" lvl="0" indent="-457189">
              <a:lnSpc>
                <a:spcPct val="150000"/>
              </a:lnSpc>
              <a:spcBef>
                <a:spcPts val="0"/>
              </a:spcBef>
              <a:spcAft>
                <a:spcPts val="0"/>
              </a:spcAft>
              <a:buClr>
                <a:srgbClr val="434343"/>
              </a:buClr>
              <a:buSzPts val="1800"/>
              <a:buFont typeface="Calibri"/>
              <a:buChar char="●"/>
              <a:defRPr sz="2400">
                <a:solidFill>
                  <a:srgbClr val="434343"/>
                </a:solidFill>
                <a:latin typeface="Calibri"/>
                <a:ea typeface="Calibri"/>
                <a:cs typeface="Calibri"/>
                <a:sym typeface="Calibri"/>
              </a:defRPr>
            </a:lvl1pPr>
            <a:lvl2pPr marL="1219170" lvl="1" indent="-423323">
              <a:lnSpc>
                <a:spcPct val="115000"/>
              </a:lnSpc>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marL="1828754" lvl="2" indent="-423323">
              <a:lnSpc>
                <a:spcPct val="115000"/>
              </a:lnSpc>
              <a:spcBef>
                <a:spcPts val="2133"/>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marL="2438339" lvl="3" indent="-423323">
              <a:lnSpc>
                <a:spcPct val="115000"/>
              </a:lnSpc>
              <a:spcBef>
                <a:spcPts val="2133"/>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marL="3047924" lvl="4" indent="-423323">
              <a:lnSpc>
                <a:spcPct val="115000"/>
              </a:lnSpc>
              <a:spcBef>
                <a:spcPts val="2133"/>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marL="3657509" lvl="5" indent="-423323">
              <a:lnSpc>
                <a:spcPct val="115000"/>
              </a:lnSpc>
              <a:spcBef>
                <a:spcPts val="2133"/>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marL="4267093" lvl="6" indent="-423323">
              <a:lnSpc>
                <a:spcPct val="115000"/>
              </a:lnSpc>
              <a:spcBef>
                <a:spcPts val="2133"/>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marL="4876678" lvl="7" indent="-423323">
              <a:lnSpc>
                <a:spcPct val="115000"/>
              </a:lnSpc>
              <a:spcBef>
                <a:spcPts val="2133"/>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marL="5486263" lvl="8" indent="-423323">
              <a:lnSpc>
                <a:spcPct val="115000"/>
              </a:lnSpc>
              <a:spcBef>
                <a:spcPts val="2133"/>
              </a:spcBef>
              <a:spcAft>
                <a:spcPts val="2133"/>
              </a:spcAft>
              <a:buClr>
                <a:srgbClr val="434343"/>
              </a:buClr>
              <a:buSzPts val="1400"/>
              <a:buFont typeface="Calibri"/>
              <a:buChar char="■"/>
              <a:defRPr>
                <a:solidFill>
                  <a:srgbClr val="434343"/>
                </a:solidFill>
                <a:latin typeface="Calibri"/>
                <a:ea typeface="Calibri"/>
                <a:cs typeface="Calibri"/>
                <a:sym typeface="Calibri"/>
              </a:defRPr>
            </a:lvl9pPr>
          </a:lstStyle>
          <a:p>
            <a:endParaRPr lang="en-US" dirty="0"/>
          </a:p>
          <a:p>
            <a:pPr lvl="1"/>
            <a:endParaRPr dirty="0"/>
          </a:p>
        </p:txBody>
      </p:sp>
      <p:sp>
        <p:nvSpPr>
          <p:cNvPr id="4" name="Google Shape;109;p14">
            <a:extLst>
              <a:ext uri="{FF2B5EF4-FFF2-40B4-BE49-F238E27FC236}">
                <a16:creationId xmlns:a16="http://schemas.microsoft.com/office/drawing/2014/main" id="{25C3E162-8A95-487F-A038-3C5836AA7A09}"/>
              </a:ext>
            </a:extLst>
          </p:cNvPr>
          <p:cNvSpPr txBox="1">
            <a:spLocks noGrp="1"/>
          </p:cNvSpPr>
          <p:nvPr>
            <p:ph type="subTitle" idx="10"/>
          </p:nvPr>
        </p:nvSpPr>
        <p:spPr>
          <a:xfrm>
            <a:off x="212400" y="531367"/>
            <a:ext cx="11360800" cy="422000"/>
          </a:xfrm>
          <a:prstGeom prst="rect">
            <a:avLst/>
          </a:prstGeom>
        </p:spPr>
        <p:txBody>
          <a:bodyPr spcFirstLastPara="1" wrap="square" lIns="91425" tIns="91425" rIns="91425" bIns="91425" anchor="t" anchorCtr="0">
            <a:noAutofit/>
          </a:bodyPr>
          <a:lstStyle>
            <a:lvl1pPr marL="609585" lvl="0" indent="-609585">
              <a:spcBef>
                <a:spcPts val="0"/>
              </a:spcBef>
              <a:spcAft>
                <a:spcPts val="0"/>
              </a:spcAft>
              <a:buClr>
                <a:srgbClr val="FFFFFF"/>
              </a:buClr>
              <a:buSzPts val="1500"/>
              <a:buNone/>
              <a:defRPr sz="2000">
                <a:solidFill>
                  <a:srgbClr val="FFFFFF"/>
                </a:solidFill>
              </a:defRPr>
            </a:lvl1pPr>
            <a:lvl2pPr lvl="1">
              <a:spcBef>
                <a:spcPts val="2133"/>
              </a:spcBef>
              <a:spcAft>
                <a:spcPts val="0"/>
              </a:spcAft>
              <a:buClr>
                <a:srgbClr val="FFFFFF"/>
              </a:buClr>
              <a:buSzPts val="1500"/>
              <a:buNone/>
              <a:defRPr sz="2000">
                <a:solidFill>
                  <a:srgbClr val="FFFFFF"/>
                </a:solidFill>
              </a:defRPr>
            </a:lvl2pPr>
            <a:lvl3pPr lvl="2">
              <a:spcBef>
                <a:spcPts val="2133"/>
              </a:spcBef>
              <a:spcAft>
                <a:spcPts val="0"/>
              </a:spcAft>
              <a:buClr>
                <a:srgbClr val="FFFFFF"/>
              </a:buClr>
              <a:buSzPts val="1500"/>
              <a:buNone/>
              <a:defRPr sz="2000">
                <a:solidFill>
                  <a:srgbClr val="FFFFFF"/>
                </a:solidFill>
              </a:defRPr>
            </a:lvl3pPr>
            <a:lvl4pPr lvl="3">
              <a:spcBef>
                <a:spcPts val="2133"/>
              </a:spcBef>
              <a:spcAft>
                <a:spcPts val="0"/>
              </a:spcAft>
              <a:buClr>
                <a:srgbClr val="FFFFFF"/>
              </a:buClr>
              <a:buSzPts val="1500"/>
              <a:buNone/>
              <a:defRPr sz="2000">
                <a:solidFill>
                  <a:srgbClr val="FFFFFF"/>
                </a:solidFill>
              </a:defRPr>
            </a:lvl4pPr>
            <a:lvl5pPr lvl="4">
              <a:spcBef>
                <a:spcPts val="2133"/>
              </a:spcBef>
              <a:spcAft>
                <a:spcPts val="0"/>
              </a:spcAft>
              <a:buClr>
                <a:srgbClr val="FFFFFF"/>
              </a:buClr>
              <a:buSzPts val="1500"/>
              <a:buNone/>
              <a:defRPr sz="2000">
                <a:solidFill>
                  <a:srgbClr val="FFFFFF"/>
                </a:solidFill>
              </a:defRPr>
            </a:lvl5pPr>
            <a:lvl6pPr lvl="5">
              <a:spcBef>
                <a:spcPts val="2133"/>
              </a:spcBef>
              <a:spcAft>
                <a:spcPts val="0"/>
              </a:spcAft>
              <a:buClr>
                <a:srgbClr val="FFFFFF"/>
              </a:buClr>
              <a:buSzPts val="1500"/>
              <a:buNone/>
              <a:defRPr sz="2000">
                <a:solidFill>
                  <a:srgbClr val="FFFFFF"/>
                </a:solidFill>
              </a:defRPr>
            </a:lvl6pPr>
            <a:lvl7pPr lvl="6">
              <a:spcBef>
                <a:spcPts val="2133"/>
              </a:spcBef>
              <a:spcAft>
                <a:spcPts val="0"/>
              </a:spcAft>
              <a:buClr>
                <a:srgbClr val="FFFFFF"/>
              </a:buClr>
              <a:buSzPts val="1500"/>
              <a:buNone/>
              <a:defRPr sz="2000">
                <a:solidFill>
                  <a:srgbClr val="FFFFFF"/>
                </a:solidFill>
              </a:defRPr>
            </a:lvl7pPr>
            <a:lvl8pPr lvl="7">
              <a:spcBef>
                <a:spcPts val="2133"/>
              </a:spcBef>
              <a:spcAft>
                <a:spcPts val="0"/>
              </a:spcAft>
              <a:buClr>
                <a:srgbClr val="FFFFFF"/>
              </a:buClr>
              <a:buSzPts val="1500"/>
              <a:buNone/>
              <a:defRPr sz="2000">
                <a:solidFill>
                  <a:srgbClr val="FFFFFF"/>
                </a:solidFill>
              </a:defRPr>
            </a:lvl8pPr>
            <a:lvl9pPr lvl="8">
              <a:spcBef>
                <a:spcPts val="2133"/>
              </a:spcBef>
              <a:spcAft>
                <a:spcPts val="2133"/>
              </a:spcAft>
              <a:buClr>
                <a:srgbClr val="FFFFFF"/>
              </a:buClr>
              <a:buSzPts val="1500"/>
              <a:buNone/>
              <a:defRPr sz="2000">
                <a:solidFill>
                  <a:srgbClr val="FFFFFF"/>
                </a:solidFill>
              </a:defRPr>
            </a:lvl9pPr>
          </a:lstStyle>
          <a:p>
            <a:endParaRPr dirty="0"/>
          </a:p>
        </p:txBody>
      </p:sp>
      <p:sp>
        <p:nvSpPr>
          <p:cNvPr id="5" name="Google Shape;107;p14">
            <a:extLst>
              <a:ext uri="{FF2B5EF4-FFF2-40B4-BE49-F238E27FC236}">
                <a16:creationId xmlns:a16="http://schemas.microsoft.com/office/drawing/2014/main" id="{F2D95187-E84C-48AB-983C-616A121A7F80}"/>
              </a:ext>
            </a:extLst>
          </p:cNvPr>
          <p:cNvSpPr txBox="1">
            <a:spLocks noGrp="1"/>
          </p:cNvSpPr>
          <p:nvPr>
            <p:ph type="title"/>
          </p:nvPr>
        </p:nvSpPr>
        <p:spPr>
          <a:xfrm>
            <a:off x="212400" y="75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300"/>
              <a:buNone/>
              <a:defRPr b="1"/>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dirty="0"/>
          </a:p>
        </p:txBody>
      </p:sp>
      <p:sp>
        <p:nvSpPr>
          <p:cNvPr id="12" name="Google Shape;108;p14">
            <a:extLst>
              <a:ext uri="{FF2B5EF4-FFF2-40B4-BE49-F238E27FC236}">
                <a16:creationId xmlns:a16="http://schemas.microsoft.com/office/drawing/2014/main" id="{8DABE9DF-2692-4BE9-8675-4F10EE2E8B9A}"/>
              </a:ext>
            </a:extLst>
          </p:cNvPr>
          <p:cNvSpPr txBox="1">
            <a:spLocks noGrp="1"/>
          </p:cNvSpPr>
          <p:nvPr>
            <p:ph type="sldNum" idx="4"/>
          </p:nvPr>
        </p:nvSpPr>
        <p:spPr>
          <a:xfrm>
            <a:off x="11296611" y="6326632"/>
            <a:ext cx="731600" cy="415789"/>
          </a:xfrm>
          <a:prstGeom prst="rect">
            <a:avLst/>
          </a:prstGeom>
        </p:spPr>
        <p:txBody>
          <a:bodyPr spcFirstLastPara="1" wrap="square" lIns="91425" tIns="91425" rIns="91425" bIns="91425" anchor="ctr" anchorCtr="0">
            <a:noAutofit/>
          </a:bodyPr>
          <a:lstStyle>
            <a:lvl1pPr lvl="0" algn="r">
              <a:buNone/>
              <a:defRPr sz="1200">
                <a:solidFill>
                  <a:schemeClr val="bg2">
                    <a:lumMod val="75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045044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AF1B6A-EC14-448F-8274-47F41268A0FB}"/>
              </a:ext>
            </a:extLst>
          </p:cNvPr>
          <p:cNvSpPr/>
          <p:nvPr userDrawn="1"/>
        </p:nvSpPr>
        <p:spPr>
          <a:xfrm>
            <a:off x="-46535" y="-67475"/>
            <a:ext cx="12285069" cy="6925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262467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2">
  <p:cSld name="Custom Layout 2">
    <p:spTree>
      <p:nvGrpSpPr>
        <p:cNvPr id="1" name="Shape 92"/>
        <p:cNvGrpSpPr/>
        <p:nvPr/>
      </p:nvGrpSpPr>
      <p:grpSpPr>
        <a:xfrm>
          <a:off x="0" y="0"/>
          <a:ext cx="0" cy="0"/>
          <a:chOff x="0" y="0"/>
          <a:chExt cx="0" cy="0"/>
        </a:xfrm>
      </p:grpSpPr>
      <p:sp>
        <p:nvSpPr>
          <p:cNvPr id="93" name="Google Shape;93;p12"/>
          <p:cNvSpPr/>
          <p:nvPr/>
        </p:nvSpPr>
        <p:spPr>
          <a:xfrm>
            <a:off x="-17600" y="-17600"/>
            <a:ext cx="12227200" cy="68932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94" name="Google Shape;94;p12"/>
          <p:cNvPicPr preferRelativeResize="0"/>
          <p:nvPr/>
        </p:nvPicPr>
        <p:blipFill rotWithShape="1">
          <a:blip r:embed="rId2">
            <a:alphaModFix/>
          </a:blip>
          <a:srcRect b="7825"/>
          <a:stretch/>
        </p:blipFill>
        <p:spPr>
          <a:xfrm>
            <a:off x="-54000" y="-17600"/>
            <a:ext cx="12263597" cy="6893200"/>
          </a:xfrm>
          <a:prstGeom prst="rect">
            <a:avLst/>
          </a:prstGeom>
          <a:noFill/>
          <a:ln>
            <a:noFill/>
          </a:ln>
        </p:spPr>
      </p:pic>
      <p:sp>
        <p:nvSpPr>
          <p:cNvPr id="95" name="Google Shape;95;p12"/>
          <p:cNvSpPr/>
          <p:nvPr/>
        </p:nvSpPr>
        <p:spPr>
          <a:xfrm>
            <a:off x="1689367" y="1635633"/>
            <a:ext cx="8609200" cy="2528400"/>
          </a:xfrm>
          <a:prstGeom prst="rect">
            <a:avLst/>
          </a:prstGeom>
          <a:solidFill>
            <a:srgbClr val="999999"/>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solidFill>
                <a:srgbClr val="236192"/>
              </a:solidFill>
              <a:latin typeface="Arial"/>
              <a:ea typeface="Arial"/>
              <a:cs typeface="Arial"/>
              <a:sym typeface="Arial"/>
            </a:endParaRPr>
          </a:p>
        </p:txBody>
      </p:sp>
      <p:sp>
        <p:nvSpPr>
          <p:cNvPr id="96" name="Google Shape;96;p12"/>
          <p:cNvSpPr/>
          <p:nvPr/>
        </p:nvSpPr>
        <p:spPr>
          <a:xfrm>
            <a:off x="1893167" y="1880567"/>
            <a:ext cx="8609200" cy="2465600"/>
          </a:xfrm>
          <a:prstGeom prst="rect">
            <a:avLst/>
          </a:prstGeom>
          <a:solidFill>
            <a:srgbClr val="99003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solidFill>
                <a:srgbClr val="212121"/>
              </a:solidFill>
              <a:latin typeface="Arial"/>
              <a:ea typeface="Arial"/>
              <a:cs typeface="Arial"/>
              <a:sym typeface="Arial"/>
            </a:endParaRPr>
          </a:p>
        </p:txBody>
      </p:sp>
      <p:sp>
        <p:nvSpPr>
          <p:cNvPr id="97" name="Google Shape;97;p12"/>
          <p:cNvSpPr txBox="1">
            <a:spLocks noGrp="1"/>
          </p:cNvSpPr>
          <p:nvPr>
            <p:ph type="ctrTitle"/>
          </p:nvPr>
        </p:nvSpPr>
        <p:spPr>
          <a:xfrm>
            <a:off x="3125967" y="2286767"/>
            <a:ext cx="6024400" cy="154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b="1"/>
            </a:lvl1pPr>
            <a:lvl2pPr lvl="1" algn="ctr" rtl="0">
              <a:spcBef>
                <a:spcPts val="0"/>
              </a:spcBef>
              <a:spcAft>
                <a:spcPts val="0"/>
              </a:spcAft>
              <a:buSzPts val="3500"/>
              <a:buFont typeface="Calibri"/>
              <a:buNone/>
              <a:defRPr sz="4667" b="1">
                <a:latin typeface="Calibri"/>
                <a:ea typeface="Calibri"/>
                <a:cs typeface="Calibri"/>
                <a:sym typeface="Calibri"/>
              </a:defRPr>
            </a:lvl2pPr>
            <a:lvl3pPr lvl="2" algn="ctr" rtl="0">
              <a:spcBef>
                <a:spcPts val="0"/>
              </a:spcBef>
              <a:spcAft>
                <a:spcPts val="0"/>
              </a:spcAft>
              <a:buSzPts val="3500"/>
              <a:buFont typeface="Calibri"/>
              <a:buNone/>
              <a:defRPr sz="4667" b="1">
                <a:latin typeface="Calibri"/>
                <a:ea typeface="Calibri"/>
                <a:cs typeface="Calibri"/>
                <a:sym typeface="Calibri"/>
              </a:defRPr>
            </a:lvl3pPr>
            <a:lvl4pPr lvl="3" algn="ctr" rtl="0">
              <a:spcBef>
                <a:spcPts val="0"/>
              </a:spcBef>
              <a:spcAft>
                <a:spcPts val="0"/>
              </a:spcAft>
              <a:buSzPts val="3500"/>
              <a:buFont typeface="Calibri"/>
              <a:buNone/>
              <a:defRPr sz="4667" b="1">
                <a:latin typeface="Calibri"/>
                <a:ea typeface="Calibri"/>
                <a:cs typeface="Calibri"/>
                <a:sym typeface="Calibri"/>
              </a:defRPr>
            </a:lvl4pPr>
            <a:lvl5pPr lvl="4" algn="ctr" rtl="0">
              <a:spcBef>
                <a:spcPts val="0"/>
              </a:spcBef>
              <a:spcAft>
                <a:spcPts val="0"/>
              </a:spcAft>
              <a:buSzPts val="3500"/>
              <a:buFont typeface="Calibri"/>
              <a:buNone/>
              <a:defRPr sz="4667" b="1">
                <a:latin typeface="Calibri"/>
                <a:ea typeface="Calibri"/>
                <a:cs typeface="Calibri"/>
                <a:sym typeface="Calibri"/>
              </a:defRPr>
            </a:lvl5pPr>
            <a:lvl6pPr lvl="5" algn="ctr" rtl="0">
              <a:spcBef>
                <a:spcPts val="0"/>
              </a:spcBef>
              <a:spcAft>
                <a:spcPts val="0"/>
              </a:spcAft>
              <a:buSzPts val="3500"/>
              <a:buFont typeface="Calibri"/>
              <a:buNone/>
              <a:defRPr sz="4667" b="1">
                <a:latin typeface="Calibri"/>
                <a:ea typeface="Calibri"/>
                <a:cs typeface="Calibri"/>
                <a:sym typeface="Calibri"/>
              </a:defRPr>
            </a:lvl6pPr>
            <a:lvl7pPr lvl="6" algn="ctr" rtl="0">
              <a:spcBef>
                <a:spcPts val="0"/>
              </a:spcBef>
              <a:spcAft>
                <a:spcPts val="0"/>
              </a:spcAft>
              <a:buSzPts val="3500"/>
              <a:buFont typeface="Calibri"/>
              <a:buNone/>
              <a:defRPr sz="4667" b="1">
                <a:latin typeface="Calibri"/>
                <a:ea typeface="Calibri"/>
                <a:cs typeface="Calibri"/>
                <a:sym typeface="Calibri"/>
              </a:defRPr>
            </a:lvl7pPr>
            <a:lvl8pPr lvl="7" algn="ctr" rtl="0">
              <a:spcBef>
                <a:spcPts val="0"/>
              </a:spcBef>
              <a:spcAft>
                <a:spcPts val="0"/>
              </a:spcAft>
              <a:buSzPts val="3500"/>
              <a:buFont typeface="Calibri"/>
              <a:buNone/>
              <a:defRPr sz="4667" b="1">
                <a:latin typeface="Calibri"/>
                <a:ea typeface="Calibri"/>
                <a:cs typeface="Calibri"/>
                <a:sym typeface="Calibri"/>
              </a:defRPr>
            </a:lvl8pPr>
            <a:lvl9pPr lvl="8" algn="ctr" rtl="0">
              <a:spcBef>
                <a:spcPts val="0"/>
              </a:spcBef>
              <a:spcAft>
                <a:spcPts val="0"/>
              </a:spcAft>
              <a:buSzPts val="3500"/>
              <a:buFont typeface="Calibri"/>
              <a:buNone/>
              <a:defRPr sz="4667" b="1">
                <a:latin typeface="Calibri"/>
                <a:ea typeface="Calibri"/>
                <a:cs typeface="Calibri"/>
                <a:sym typeface="Calibri"/>
              </a:defRPr>
            </a:lvl9pPr>
          </a:lstStyle>
          <a:p>
            <a:endParaRPr/>
          </a:p>
        </p:txBody>
      </p:sp>
    </p:spTree>
    <p:extLst>
      <p:ext uri="{BB962C8B-B14F-4D97-AF65-F5344CB8AC3E}">
        <p14:creationId xmlns:p14="http://schemas.microsoft.com/office/powerpoint/2010/main" val="3068851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Left Column" type="twoColTx">
  <p:cSld name="Title and Left Column">
    <p:spTree>
      <p:nvGrpSpPr>
        <p:cNvPr id="1" name="Shape 106"/>
        <p:cNvGrpSpPr/>
        <p:nvPr/>
      </p:nvGrpSpPr>
      <p:grpSpPr>
        <a:xfrm>
          <a:off x="0" y="0"/>
          <a:ext cx="0" cy="0"/>
          <a:chOff x="0" y="0"/>
          <a:chExt cx="0" cy="0"/>
        </a:xfrm>
      </p:grpSpPr>
      <p:sp>
        <p:nvSpPr>
          <p:cNvPr id="107" name="Google Shape;107;p14"/>
          <p:cNvSpPr txBox="1">
            <a:spLocks noGrp="1"/>
          </p:cNvSpPr>
          <p:nvPr>
            <p:ph type="title"/>
          </p:nvPr>
        </p:nvSpPr>
        <p:spPr>
          <a:xfrm>
            <a:off x="212400" y="75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300"/>
              <a:buNone/>
              <a:defRPr b="1"/>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dirty="0"/>
          </a:p>
        </p:txBody>
      </p:sp>
      <p:sp>
        <p:nvSpPr>
          <p:cNvPr id="109" name="Google Shape;109;p14"/>
          <p:cNvSpPr txBox="1">
            <a:spLocks noGrp="1"/>
          </p:cNvSpPr>
          <p:nvPr>
            <p:ph type="subTitle" idx="1"/>
          </p:nvPr>
        </p:nvSpPr>
        <p:spPr>
          <a:xfrm>
            <a:off x="212400" y="531367"/>
            <a:ext cx="11360800" cy="422000"/>
          </a:xfrm>
          <a:prstGeom prst="rect">
            <a:avLst/>
          </a:prstGeom>
        </p:spPr>
        <p:txBody>
          <a:bodyPr spcFirstLastPara="1" wrap="square" lIns="91425" tIns="91425" rIns="91425" bIns="91425" anchor="t" anchorCtr="0">
            <a:noAutofit/>
          </a:bodyPr>
          <a:lstStyle>
            <a:lvl1pPr marL="609585" lvl="0" indent="-609585">
              <a:spcBef>
                <a:spcPts val="0"/>
              </a:spcBef>
              <a:spcAft>
                <a:spcPts val="0"/>
              </a:spcAft>
              <a:buClr>
                <a:srgbClr val="FFFFFF"/>
              </a:buClr>
              <a:buSzPts val="1500"/>
              <a:buNone/>
              <a:defRPr sz="2000">
                <a:solidFill>
                  <a:srgbClr val="FFFFFF"/>
                </a:solidFill>
              </a:defRPr>
            </a:lvl1pPr>
            <a:lvl2pPr lvl="1">
              <a:spcBef>
                <a:spcPts val="2133"/>
              </a:spcBef>
              <a:spcAft>
                <a:spcPts val="0"/>
              </a:spcAft>
              <a:buClr>
                <a:srgbClr val="FFFFFF"/>
              </a:buClr>
              <a:buSzPts val="1500"/>
              <a:buNone/>
              <a:defRPr sz="2000">
                <a:solidFill>
                  <a:srgbClr val="FFFFFF"/>
                </a:solidFill>
              </a:defRPr>
            </a:lvl2pPr>
            <a:lvl3pPr lvl="2">
              <a:spcBef>
                <a:spcPts val="2133"/>
              </a:spcBef>
              <a:spcAft>
                <a:spcPts val="0"/>
              </a:spcAft>
              <a:buClr>
                <a:srgbClr val="FFFFFF"/>
              </a:buClr>
              <a:buSzPts val="1500"/>
              <a:buNone/>
              <a:defRPr sz="2000">
                <a:solidFill>
                  <a:srgbClr val="FFFFFF"/>
                </a:solidFill>
              </a:defRPr>
            </a:lvl3pPr>
            <a:lvl4pPr lvl="3">
              <a:spcBef>
                <a:spcPts val="2133"/>
              </a:spcBef>
              <a:spcAft>
                <a:spcPts val="0"/>
              </a:spcAft>
              <a:buClr>
                <a:srgbClr val="FFFFFF"/>
              </a:buClr>
              <a:buSzPts val="1500"/>
              <a:buNone/>
              <a:defRPr sz="2000">
                <a:solidFill>
                  <a:srgbClr val="FFFFFF"/>
                </a:solidFill>
              </a:defRPr>
            </a:lvl4pPr>
            <a:lvl5pPr lvl="4">
              <a:spcBef>
                <a:spcPts val="2133"/>
              </a:spcBef>
              <a:spcAft>
                <a:spcPts val="0"/>
              </a:spcAft>
              <a:buClr>
                <a:srgbClr val="FFFFFF"/>
              </a:buClr>
              <a:buSzPts val="1500"/>
              <a:buNone/>
              <a:defRPr sz="2000">
                <a:solidFill>
                  <a:srgbClr val="FFFFFF"/>
                </a:solidFill>
              </a:defRPr>
            </a:lvl5pPr>
            <a:lvl6pPr lvl="5">
              <a:spcBef>
                <a:spcPts val="2133"/>
              </a:spcBef>
              <a:spcAft>
                <a:spcPts val="0"/>
              </a:spcAft>
              <a:buClr>
                <a:srgbClr val="FFFFFF"/>
              </a:buClr>
              <a:buSzPts val="1500"/>
              <a:buNone/>
              <a:defRPr sz="2000">
                <a:solidFill>
                  <a:srgbClr val="FFFFFF"/>
                </a:solidFill>
              </a:defRPr>
            </a:lvl6pPr>
            <a:lvl7pPr lvl="6">
              <a:spcBef>
                <a:spcPts val="2133"/>
              </a:spcBef>
              <a:spcAft>
                <a:spcPts val="0"/>
              </a:spcAft>
              <a:buClr>
                <a:srgbClr val="FFFFFF"/>
              </a:buClr>
              <a:buSzPts val="1500"/>
              <a:buNone/>
              <a:defRPr sz="2000">
                <a:solidFill>
                  <a:srgbClr val="FFFFFF"/>
                </a:solidFill>
              </a:defRPr>
            </a:lvl7pPr>
            <a:lvl8pPr lvl="7">
              <a:spcBef>
                <a:spcPts val="2133"/>
              </a:spcBef>
              <a:spcAft>
                <a:spcPts val="0"/>
              </a:spcAft>
              <a:buClr>
                <a:srgbClr val="FFFFFF"/>
              </a:buClr>
              <a:buSzPts val="1500"/>
              <a:buNone/>
              <a:defRPr sz="2000">
                <a:solidFill>
                  <a:srgbClr val="FFFFFF"/>
                </a:solidFill>
              </a:defRPr>
            </a:lvl8pPr>
            <a:lvl9pPr lvl="8">
              <a:spcBef>
                <a:spcPts val="2133"/>
              </a:spcBef>
              <a:spcAft>
                <a:spcPts val="2133"/>
              </a:spcAft>
              <a:buClr>
                <a:srgbClr val="FFFFFF"/>
              </a:buClr>
              <a:buSzPts val="1500"/>
              <a:buNone/>
              <a:defRPr sz="2000">
                <a:solidFill>
                  <a:srgbClr val="FFFFFF"/>
                </a:solidFill>
              </a:defRPr>
            </a:lvl9pPr>
          </a:lstStyle>
          <a:p>
            <a:endParaRPr dirty="0"/>
          </a:p>
        </p:txBody>
      </p:sp>
      <p:sp>
        <p:nvSpPr>
          <p:cNvPr id="110" name="Google Shape;110;p14"/>
          <p:cNvSpPr txBox="1">
            <a:spLocks noGrp="1"/>
          </p:cNvSpPr>
          <p:nvPr>
            <p:ph type="body" idx="2"/>
          </p:nvPr>
        </p:nvSpPr>
        <p:spPr>
          <a:xfrm>
            <a:off x="526967" y="1570833"/>
            <a:ext cx="5293600" cy="4551107"/>
          </a:xfrm>
          <a:prstGeom prst="rect">
            <a:avLst/>
          </a:prstGeom>
        </p:spPr>
        <p:txBody>
          <a:bodyPr spcFirstLastPara="1" wrap="square" lIns="91425" tIns="91425" rIns="91425" bIns="91425" anchor="t" anchorCtr="0">
            <a:noAutofit/>
          </a:bodyPr>
          <a:lstStyle>
            <a:lvl1pPr marL="609585" lvl="0" indent="-423323">
              <a:lnSpc>
                <a:spcPct val="150000"/>
              </a:lnSpc>
              <a:spcBef>
                <a:spcPts val="0"/>
              </a:spcBef>
              <a:spcAft>
                <a:spcPts val="0"/>
              </a:spcAft>
              <a:buSzPts val="1400"/>
              <a:buChar char="●"/>
              <a:defRPr sz="2133"/>
            </a:lvl1pPr>
            <a:lvl2pPr marL="1219170" lvl="1" indent="-389457">
              <a:spcBef>
                <a:spcPts val="800"/>
              </a:spcBef>
              <a:spcAft>
                <a:spcPts val="0"/>
              </a:spcAft>
              <a:buSzPts val="1000"/>
              <a:buChar char="○"/>
              <a:defRPr sz="1333"/>
            </a:lvl2pPr>
            <a:lvl3pPr marL="1828754" lvl="2" indent="-389457">
              <a:spcBef>
                <a:spcPts val="2133"/>
              </a:spcBef>
              <a:spcAft>
                <a:spcPts val="0"/>
              </a:spcAft>
              <a:buSzPts val="1000"/>
              <a:buChar char="●"/>
              <a:defRPr sz="1333"/>
            </a:lvl3pPr>
            <a:lvl4pPr marL="2438339" lvl="3" indent="-389457">
              <a:spcBef>
                <a:spcPts val="2133"/>
              </a:spcBef>
              <a:spcAft>
                <a:spcPts val="0"/>
              </a:spcAft>
              <a:buSzPts val="1000"/>
              <a:buChar char="●"/>
              <a:defRPr sz="1333"/>
            </a:lvl4pPr>
            <a:lvl5pPr marL="3047924" lvl="4" indent="-389457">
              <a:spcBef>
                <a:spcPts val="2133"/>
              </a:spcBef>
              <a:spcAft>
                <a:spcPts val="0"/>
              </a:spcAft>
              <a:buSzPts val="1000"/>
              <a:buChar char="○"/>
              <a:defRPr sz="1333"/>
            </a:lvl5pPr>
            <a:lvl6pPr marL="3657509" lvl="5" indent="-389457">
              <a:spcBef>
                <a:spcPts val="2133"/>
              </a:spcBef>
              <a:spcAft>
                <a:spcPts val="0"/>
              </a:spcAft>
              <a:buSzPts val="1000"/>
              <a:buChar char="■"/>
              <a:defRPr sz="1333"/>
            </a:lvl6pPr>
            <a:lvl7pPr marL="4267093" lvl="6" indent="-389457">
              <a:spcBef>
                <a:spcPts val="2133"/>
              </a:spcBef>
              <a:spcAft>
                <a:spcPts val="0"/>
              </a:spcAft>
              <a:buSzPts val="1000"/>
              <a:buChar char="●"/>
              <a:defRPr sz="1333"/>
            </a:lvl7pPr>
            <a:lvl8pPr marL="4876678" lvl="7" indent="-389457">
              <a:spcBef>
                <a:spcPts val="2133"/>
              </a:spcBef>
              <a:spcAft>
                <a:spcPts val="0"/>
              </a:spcAft>
              <a:buSzPts val="1000"/>
              <a:buChar char="○"/>
              <a:defRPr sz="1333"/>
            </a:lvl8pPr>
            <a:lvl9pPr marL="5486263" lvl="8" indent="-389457">
              <a:spcBef>
                <a:spcPts val="2133"/>
              </a:spcBef>
              <a:spcAft>
                <a:spcPts val="2133"/>
              </a:spcAft>
              <a:buSzPts val="1000"/>
              <a:buChar char="■"/>
              <a:defRPr sz="1333"/>
            </a:lvl9pPr>
          </a:lstStyle>
          <a:p>
            <a:endParaRPr lang="en-US" dirty="0"/>
          </a:p>
          <a:p>
            <a:pPr lvl="1"/>
            <a:endParaRPr dirty="0"/>
          </a:p>
        </p:txBody>
      </p:sp>
      <p:sp>
        <p:nvSpPr>
          <p:cNvPr id="6" name="Google Shape;108;p14">
            <a:extLst>
              <a:ext uri="{FF2B5EF4-FFF2-40B4-BE49-F238E27FC236}">
                <a16:creationId xmlns:a16="http://schemas.microsoft.com/office/drawing/2014/main" id="{EAB46ACD-66C3-4CE4-8DD8-D9C7559C4889}"/>
              </a:ext>
            </a:extLst>
          </p:cNvPr>
          <p:cNvSpPr txBox="1">
            <a:spLocks noGrp="1"/>
          </p:cNvSpPr>
          <p:nvPr>
            <p:ph type="sldNum" idx="4"/>
          </p:nvPr>
        </p:nvSpPr>
        <p:spPr>
          <a:xfrm>
            <a:off x="11296611" y="6326632"/>
            <a:ext cx="731600" cy="415789"/>
          </a:xfrm>
          <a:prstGeom prst="rect">
            <a:avLst/>
          </a:prstGeom>
        </p:spPr>
        <p:txBody>
          <a:bodyPr spcFirstLastPara="1" wrap="square" lIns="91425" tIns="91425" rIns="91425" bIns="91425" anchor="ctr" anchorCtr="0">
            <a:noAutofit/>
          </a:bodyPr>
          <a:lstStyle>
            <a:lvl1pPr lvl="0" algn="r">
              <a:buNone/>
              <a:defRPr sz="1200">
                <a:solidFill>
                  <a:schemeClr val="bg2">
                    <a:lumMod val="75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533684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Right Column">
  <p:cSld name="Title and Right Column">
    <p:spTree>
      <p:nvGrpSpPr>
        <p:cNvPr id="1" name="Shape 111"/>
        <p:cNvGrpSpPr/>
        <p:nvPr/>
      </p:nvGrpSpPr>
      <p:grpSpPr>
        <a:xfrm>
          <a:off x="0" y="0"/>
          <a:ext cx="0" cy="0"/>
          <a:chOff x="0" y="0"/>
          <a:chExt cx="0" cy="0"/>
        </a:xfrm>
      </p:grpSpPr>
      <p:sp>
        <p:nvSpPr>
          <p:cNvPr id="113" name="Google Shape;113;p15"/>
          <p:cNvSpPr txBox="1">
            <a:spLocks noGrp="1"/>
          </p:cNvSpPr>
          <p:nvPr>
            <p:ph type="body" idx="1"/>
          </p:nvPr>
        </p:nvSpPr>
        <p:spPr>
          <a:xfrm>
            <a:off x="6399367" y="1570833"/>
            <a:ext cx="5293600" cy="4646800"/>
          </a:xfrm>
          <a:prstGeom prst="rect">
            <a:avLst/>
          </a:prstGeom>
        </p:spPr>
        <p:txBody>
          <a:bodyPr spcFirstLastPara="1" wrap="square" lIns="91425" tIns="91425" rIns="91425" bIns="91425" anchor="t" anchorCtr="0">
            <a:noAutofit/>
          </a:bodyPr>
          <a:lstStyle>
            <a:lvl1pPr marL="609585" lvl="0" indent="-423323" rtl="0">
              <a:lnSpc>
                <a:spcPct val="150000"/>
              </a:lnSpc>
              <a:spcBef>
                <a:spcPts val="0"/>
              </a:spcBef>
              <a:spcAft>
                <a:spcPts val="0"/>
              </a:spcAft>
              <a:buSzPts val="1400"/>
              <a:buChar char="●"/>
              <a:defRPr sz="2133"/>
            </a:lvl1pPr>
            <a:lvl2pPr marL="1219170" lvl="1" indent="-389457" rtl="0">
              <a:spcBef>
                <a:spcPts val="800"/>
              </a:spcBef>
              <a:spcAft>
                <a:spcPts val="0"/>
              </a:spcAft>
              <a:buSzPts val="1000"/>
              <a:buChar char="○"/>
              <a:defRPr sz="1333"/>
            </a:lvl2pPr>
            <a:lvl3pPr marL="1828754" lvl="2" indent="-389457" rtl="0">
              <a:spcBef>
                <a:spcPts val="2133"/>
              </a:spcBef>
              <a:spcAft>
                <a:spcPts val="0"/>
              </a:spcAft>
              <a:buSzPts val="1000"/>
              <a:buChar char="●"/>
              <a:defRPr sz="1333"/>
            </a:lvl3pPr>
            <a:lvl4pPr marL="2438339" lvl="3" indent="-389457" rtl="0">
              <a:spcBef>
                <a:spcPts val="2133"/>
              </a:spcBef>
              <a:spcAft>
                <a:spcPts val="0"/>
              </a:spcAft>
              <a:buSzPts val="1000"/>
              <a:buChar char="●"/>
              <a:defRPr sz="1333"/>
            </a:lvl4pPr>
            <a:lvl5pPr marL="3047924" lvl="4" indent="-389457" rtl="0">
              <a:spcBef>
                <a:spcPts val="2133"/>
              </a:spcBef>
              <a:spcAft>
                <a:spcPts val="0"/>
              </a:spcAft>
              <a:buSzPts val="1000"/>
              <a:buChar char="○"/>
              <a:defRPr sz="1333"/>
            </a:lvl5pPr>
            <a:lvl6pPr marL="3657509" lvl="5" indent="-389457" rtl="0">
              <a:spcBef>
                <a:spcPts val="2133"/>
              </a:spcBef>
              <a:spcAft>
                <a:spcPts val="0"/>
              </a:spcAft>
              <a:buSzPts val="1000"/>
              <a:buChar char="■"/>
              <a:defRPr sz="1333"/>
            </a:lvl6pPr>
            <a:lvl7pPr marL="4267093" lvl="6" indent="-389457" rtl="0">
              <a:spcBef>
                <a:spcPts val="2133"/>
              </a:spcBef>
              <a:spcAft>
                <a:spcPts val="0"/>
              </a:spcAft>
              <a:buSzPts val="1000"/>
              <a:buChar char="●"/>
              <a:defRPr sz="1333"/>
            </a:lvl7pPr>
            <a:lvl8pPr marL="4876678" lvl="7" indent="-389457" rtl="0">
              <a:spcBef>
                <a:spcPts val="2133"/>
              </a:spcBef>
              <a:spcAft>
                <a:spcPts val="0"/>
              </a:spcAft>
              <a:buSzPts val="1000"/>
              <a:buChar char="○"/>
              <a:defRPr sz="1333"/>
            </a:lvl8pPr>
            <a:lvl9pPr marL="5486263" lvl="8" indent="-389457" rtl="0">
              <a:spcBef>
                <a:spcPts val="2133"/>
              </a:spcBef>
              <a:spcAft>
                <a:spcPts val="2133"/>
              </a:spcAft>
              <a:buSzPts val="1000"/>
              <a:buChar char="■"/>
              <a:defRPr sz="1333"/>
            </a:lvl9pPr>
          </a:lstStyle>
          <a:p>
            <a:endParaRPr lang="en-US" dirty="0"/>
          </a:p>
          <a:p>
            <a:pPr lvl="1"/>
            <a:endParaRPr dirty="0"/>
          </a:p>
        </p:txBody>
      </p:sp>
      <p:sp>
        <p:nvSpPr>
          <p:cNvPr id="114" name="Google Shape;114;p15"/>
          <p:cNvSpPr txBox="1">
            <a:spLocks noGrp="1"/>
          </p:cNvSpPr>
          <p:nvPr>
            <p:ph type="title"/>
          </p:nvPr>
        </p:nvSpPr>
        <p:spPr>
          <a:xfrm>
            <a:off x="212400" y="75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300"/>
              <a:buNone/>
              <a:defRPr b="1"/>
            </a:lvl1pPr>
            <a:lvl2pPr lvl="1" rtl="0">
              <a:spcBef>
                <a:spcPts val="0"/>
              </a:spcBef>
              <a:spcAft>
                <a:spcPts val="0"/>
              </a:spcAft>
              <a:buSzPts val="2300"/>
              <a:buNone/>
              <a:defRPr/>
            </a:lvl2pPr>
            <a:lvl3pPr lvl="2" rtl="0">
              <a:spcBef>
                <a:spcPts val="0"/>
              </a:spcBef>
              <a:spcAft>
                <a:spcPts val="0"/>
              </a:spcAft>
              <a:buSzPts val="2300"/>
              <a:buNone/>
              <a:defRPr/>
            </a:lvl3pPr>
            <a:lvl4pPr lvl="3" rtl="0">
              <a:spcBef>
                <a:spcPts val="0"/>
              </a:spcBef>
              <a:spcAft>
                <a:spcPts val="0"/>
              </a:spcAft>
              <a:buSzPts val="2300"/>
              <a:buNone/>
              <a:defRPr/>
            </a:lvl4pPr>
            <a:lvl5pPr lvl="4" rtl="0">
              <a:spcBef>
                <a:spcPts val="0"/>
              </a:spcBef>
              <a:spcAft>
                <a:spcPts val="0"/>
              </a:spcAft>
              <a:buSzPts val="2300"/>
              <a:buNone/>
              <a:defRPr/>
            </a:lvl5pPr>
            <a:lvl6pPr lvl="5" rtl="0">
              <a:spcBef>
                <a:spcPts val="0"/>
              </a:spcBef>
              <a:spcAft>
                <a:spcPts val="0"/>
              </a:spcAft>
              <a:buSzPts val="2300"/>
              <a:buNone/>
              <a:defRPr/>
            </a:lvl6pPr>
            <a:lvl7pPr lvl="6" rtl="0">
              <a:spcBef>
                <a:spcPts val="0"/>
              </a:spcBef>
              <a:spcAft>
                <a:spcPts val="0"/>
              </a:spcAft>
              <a:buSzPts val="2300"/>
              <a:buNone/>
              <a:defRPr/>
            </a:lvl7pPr>
            <a:lvl8pPr lvl="7" rtl="0">
              <a:spcBef>
                <a:spcPts val="0"/>
              </a:spcBef>
              <a:spcAft>
                <a:spcPts val="0"/>
              </a:spcAft>
              <a:buSzPts val="2300"/>
              <a:buNone/>
              <a:defRPr/>
            </a:lvl8pPr>
            <a:lvl9pPr lvl="8" rtl="0">
              <a:spcBef>
                <a:spcPts val="0"/>
              </a:spcBef>
              <a:spcAft>
                <a:spcPts val="0"/>
              </a:spcAft>
              <a:buSzPts val="2300"/>
              <a:buNone/>
              <a:defRPr/>
            </a:lvl9pPr>
          </a:lstStyle>
          <a:p>
            <a:endParaRPr dirty="0"/>
          </a:p>
        </p:txBody>
      </p:sp>
      <p:sp>
        <p:nvSpPr>
          <p:cNvPr id="115" name="Google Shape;115;p15"/>
          <p:cNvSpPr txBox="1">
            <a:spLocks noGrp="1"/>
          </p:cNvSpPr>
          <p:nvPr>
            <p:ph type="subTitle" idx="2"/>
          </p:nvPr>
        </p:nvSpPr>
        <p:spPr>
          <a:xfrm>
            <a:off x="212400" y="531367"/>
            <a:ext cx="11360800" cy="422000"/>
          </a:xfrm>
          <a:prstGeom prst="rect">
            <a:avLst/>
          </a:prstGeom>
        </p:spPr>
        <p:txBody>
          <a:bodyPr spcFirstLastPara="1" wrap="square" lIns="91425" tIns="91425" rIns="91425" bIns="91425" anchor="t" anchorCtr="0">
            <a:noAutofit/>
          </a:bodyPr>
          <a:lstStyle>
            <a:lvl1pPr marL="609585" lvl="0" indent="-609585" rtl="0">
              <a:spcBef>
                <a:spcPts val="0"/>
              </a:spcBef>
              <a:spcAft>
                <a:spcPts val="0"/>
              </a:spcAft>
              <a:buClr>
                <a:srgbClr val="FFFFFF"/>
              </a:buClr>
              <a:buSzPts val="1500"/>
              <a:buNone/>
              <a:defRPr sz="2000">
                <a:solidFill>
                  <a:srgbClr val="FFFFFF"/>
                </a:solidFill>
              </a:defRPr>
            </a:lvl1pPr>
            <a:lvl2pPr lvl="1" rtl="0">
              <a:spcBef>
                <a:spcPts val="2133"/>
              </a:spcBef>
              <a:spcAft>
                <a:spcPts val="0"/>
              </a:spcAft>
              <a:buClr>
                <a:srgbClr val="FFFFFF"/>
              </a:buClr>
              <a:buSzPts val="1500"/>
              <a:buNone/>
              <a:defRPr sz="2000">
                <a:solidFill>
                  <a:srgbClr val="FFFFFF"/>
                </a:solidFill>
              </a:defRPr>
            </a:lvl2pPr>
            <a:lvl3pPr lvl="2" rtl="0">
              <a:spcBef>
                <a:spcPts val="2133"/>
              </a:spcBef>
              <a:spcAft>
                <a:spcPts val="0"/>
              </a:spcAft>
              <a:buClr>
                <a:srgbClr val="FFFFFF"/>
              </a:buClr>
              <a:buSzPts val="1500"/>
              <a:buNone/>
              <a:defRPr sz="2000">
                <a:solidFill>
                  <a:srgbClr val="FFFFFF"/>
                </a:solidFill>
              </a:defRPr>
            </a:lvl3pPr>
            <a:lvl4pPr lvl="3" rtl="0">
              <a:spcBef>
                <a:spcPts val="2133"/>
              </a:spcBef>
              <a:spcAft>
                <a:spcPts val="0"/>
              </a:spcAft>
              <a:buClr>
                <a:srgbClr val="FFFFFF"/>
              </a:buClr>
              <a:buSzPts val="1500"/>
              <a:buNone/>
              <a:defRPr sz="2000">
                <a:solidFill>
                  <a:srgbClr val="FFFFFF"/>
                </a:solidFill>
              </a:defRPr>
            </a:lvl4pPr>
            <a:lvl5pPr lvl="4" rtl="0">
              <a:spcBef>
                <a:spcPts val="2133"/>
              </a:spcBef>
              <a:spcAft>
                <a:spcPts val="0"/>
              </a:spcAft>
              <a:buClr>
                <a:srgbClr val="FFFFFF"/>
              </a:buClr>
              <a:buSzPts val="1500"/>
              <a:buNone/>
              <a:defRPr sz="2000">
                <a:solidFill>
                  <a:srgbClr val="FFFFFF"/>
                </a:solidFill>
              </a:defRPr>
            </a:lvl5pPr>
            <a:lvl6pPr lvl="5" rtl="0">
              <a:spcBef>
                <a:spcPts val="2133"/>
              </a:spcBef>
              <a:spcAft>
                <a:spcPts val="0"/>
              </a:spcAft>
              <a:buClr>
                <a:srgbClr val="FFFFFF"/>
              </a:buClr>
              <a:buSzPts val="1500"/>
              <a:buNone/>
              <a:defRPr sz="2000">
                <a:solidFill>
                  <a:srgbClr val="FFFFFF"/>
                </a:solidFill>
              </a:defRPr>
            </a:lvl6pPr>
            <a:lvl7pPr lvl="6" rtl="0">
              <a:spcBef>
                <a:spcPts val="2133"/>
              </a:spcBef>
              <a:spcAft>
                <a:spcPts val="0"/>
              </a:spcAft>
              <a:buClr>
                <a:srgbClr val="FFFFFF"/>
              </a:buClr>
              <a:buSzPts val="1500"/>
              <a:buNone/>
              <a:defRPr sz="2000">
                <a:solidFill>
                  <a:srgbClr val="FFFFFF"/>
                </a:solidFill>
              </a:defRPr>
            </a:lvl7pPr>
            <a:lvl8pPr lvl="7" rtl="0">
              <a:spcBef>
                <a:spcPts val="2133"/>
              </a:spcBef>
              <a:spcAft>
                <a:spcPts val="0"/>
              </a:spcAft>
              <a:buClr>
                <a:srgbClr val="FFFFFF"/>
              </a:buClr>
              <a:buSzPts val="1500"/>
              <a:buNone/>
              <a:defRPr sz="2000">
                <a:solidFill>
                  <a:srgbClr val="FFFFFF"/>
                </a:solidFill>
              </a:defRPr>
            </a:lvl8pPr>
            <a:lvl9pPr lvl="8" rtl="0">
              <a:spcBef>
                <a:spcPts val="2133"/>
              </a:spcBef>
              <a:spcAft>
                <a:spcPts val="2133"/>
              </a:spcAft>
              <a:buClr>
                <a:srgbClr val="FFFFFF"/>
              </a:buClr>
              <a:buSzPts val="1500"/>
              <a:buNone/>
              <a:defRPr sz="2000">
                <a:solidFill>
                  <a:srgbClr val="FFFFFF"/>
                </a:solidFill>
              </a:defRPr>
            </a:lvl9pPr>
          </a:lstStyle>
          <a:p>
            <a:endParaRPr dirty="0"/>
          </a:p>
        </p:txBody>
      </p:sp>
      <p:sp>
        <p:nvSpPr>
          <p:cNvPr id="7" name="Google Shape;108;p14">
            <a:extLst>
              <a:ext uri="{FF2B5EF4-FFF2-40B4-BE49-F238E27FC236}">
                <a16:creationId xmlns:a16="http://schemas.microsoft.com/office/drawing/2014/main" id="{28E23672-0C5E-40BF-849D-D4DADB0F8A55}"/>
              </a:ext>
            </a:extLst>
          </p:cNvPr>
          <p:cNvSpPr txBox="1">
            <a:spLocks noGrp="1"/>
          </p:cNvSpPr>
          <p:nvPr>
            <p:ph type="sldNum" idx="4"/>
          </p:nvPr>
        </p:nvSpPr>
        <p:spPr>
          <a:xfrm>
            <a:off x="11296611" y="6326632"/>
            <a:ext cx="731600" cy="415789"/>
          </a:xfrm>
          <a:prstGeom prst="rect">
            <a:avLst/>
          </a:prstGeom>
        </p:spPr>
        <p:txBody>
          <a:bodyPr spcFirstLastPara="1" wrap="square" lIns="91425" tIns="91425" rIns="91425" bIns="91425" anchor="ctr" anchorCtr="0">
            <a:noAutofit/>
          </a:bodyPr>
          <a:lstStyle>
            <a:lvl1pPr lvl="0" algn="r">
              <a:buNone/>
              <a:defRPr sz="1200">
                <a:solidFill>
                  <a:schemeClr val="bg2">
                    <a:lumMod val="75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630998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Left 1/3 Column">
  <p:cSld name="Title and Left 1/3 Column">
    <p:spTree>
      <p:nvGrpSpPr>
        <p:cNvPr id="1" name="Shape 116"/>
        <p:cNvGrpSpPr/>
        <p:nvPr/>
      </p:nvGrpSpPr>
      <p:grpSpPr>
        <a:xfrm>
          <a:off x="0" y="0"/>
          <a:ext cx="0" cy="0"/>
          <a:chOff x="0" y="0"/>
          <a:chExt cx="0" cy="0"/>
        </a:xfrm>
      </p:grpSpPr>
      <p:sp>
        <p:nvSpPr>
          <p:cNvPr id="118" name="Google Shape;118;p16"/>
          <p:cNvSpPr txBox="1">
            <a:spLocks noGrp="1"/>
          </p:cNvSpPr>
          <p:nvPr>
            <p:ph type="body" idx="1"/>
          </p:nvPr>
        </p:nvSpPr>
        <p:spPr>
          <a:xfrm>
            <a:off x="526967" y="1570833"/>
            <a:ext cx="3114000" cy="4646800"/>
          </a:xfrm>
          <a:prstGeom prst="rect">
            <a:avLst/>
          </a:prstGeom>
        </p:spPr>
        <p:txBody>
          <a:bodyPr spcFirstLastPara="1" wrap="square" lIns="91425" tIns="91425" rIns="91425" bIns="91425" anchor="t" anchorCtr="0">
            <a:noAutofit/>
          </a:bodyPr>
          <a:lstStyle>
            <a:lvl1pPr marL="609585" lvl="0" indent="-423323" rtl="0">
              <a:lnSpc>
                <a:spcPct val="150000"/>
              </a:lnSpc>
              <a:spcBef>
                <a:spcPts val="0"/>
              </a:spcBef>
              <a:spcAft>
                <a:spcPts val="0"/>
              </a:spcAft>
              <a:buSzPts val="1400"/>
              <a:buChar char="●"/>
              <a:defRPr sz="2133"/>
            </a:lvl1pPr>
            <a:lvl2pPr marL="1219170" lvl="1" indent="-389457" rtl="0">
              <a:spcBef>
                <a:spcPts val="800"/>
              </a:spcBef>
              <a:spcAft>
                <a:spcPts val="0"/>
              </a:spcAft>
              <a:buSzPts val="1000"/>
              <a:buChar char="○"/>
              <a:defRPr sz="1333"/>
            </a:lvl2pPr>
            <a:lvl3pPr marL="1828754" lvl="2" indent="-389457" rtl="0">
              <a:spcBef>
                <a:spcPts val="2133"/>
              </a:spcBef>
              <a:spcAft>
                <a:spcPts val="0"/>
              </a:spcAft>
              <a:buSzPts val="1000"/>
              <a:buChar char="●"/>
              <a:defRPr sz="1333"/>
            </a:lvl3pPr>
            <a:lvl4pPr marL="2438339" lvl="3" indent="-389457" rtl="0">
              <a:spcBef>
                <a:spcPts val="2133"/>
              </a:spcBef>
              <a:spcAft>
                <a:spcPts val="0"/>
              </a:spcAft>
              <a:buSzPts val="1000"/>
              <a:buChar char="●"/>
              <a:defRPr sz="1333"/>
            </a:lvl4pPr>
            <a:lvl5pPr marL="3047924" lvl="4" indent="-389457" rtl="0">
              <a:spcBef>
                <a:spcPts val="2133"/>
              </a:spcBef>
              <a:spcAft>
                <a:spcPts val="0"/>
              </a:spcAft>
              <a:buSzPts val="1000"/>
              <a:buChar char="○"/>
              <a:defRPr sz="1333"/>
            </a:lvl5pPr>
            <a:lvl6pPr marL="3657509" lvl="5" indent="-389457" rtl="0">
              <a:spcBef>
                <a:spcPts val="2133"/>
              </a:spcBef>
              <a:spcAft>
                <a:spcPts val="0"/>
              </a:spcAft>
              <a:buSzPts val="1000"/>
              <a:buChar char="■"/>
              <a:defRPr sz="1333"/>
            </a:lvl6pPr>
            <a:lvl7pPr marL="4267093" lvl="6" indent="-389457" rtl="0">
              <a:spcBef>
                <a:spcPts val="2133"/>
              </a:spcBef>
              <a:spcAft>
                <a:spcPts val="0"/>
              </a:spcAft>
              <a:buSzPts val="1000"/>
              <a:buChar char="●"/>
              <a:defRPr sz="1333"/>
            </a:lvl7pPr>
            <a:lvl8pPr marL="4876678" lvl="7" indent="-389457" rtl="0">
              <a:spcBef>
                <a:spcPts val="2133"/>
              </a:spcBef>
              <a:spcAft>
                <a:spcPts val="0"/>
              </a:spcAft>
              <a:buSzPts val="1000"/>
              <a:buChar char="○"/>
              <a:defRPr sz="1333"/>
            </a:lvl8pPr>
            <a:lvl9pPr marL="5486263" lvl="8" indent="-389457" rtl="0">
              <a:spcBef>
                <a:spcPts val="2133"/>
              </a:spcBef>
              <a:spcAft>
                <a:spcPts val="2133"/>
              </a:spcAft>
              <a:buSzPts val="1000"/>
              <a:buChar char="■"/>
              <a:defRPr sz="1333"/>
            </a:lvl9pPr>
          </a:lstStyle>
          <a:p>
            <a:endParaRPr lang="en-US" dirty="0"/>
          </a:p>
          <a:p>
            <a:pPr lvl="1"/>
            <a:endParaRPr dirty="0"/>
          </a:p>
        </p:txBody>
      </p:sp>
      <p:sp>
        <p:nvSpPr>
          <p:cNvPr id="119" name="Google Shape;119;p16"/>
          <p:cNvSpPr txBox="1">
            <a:spLocks noGrp="1"/>
          </p:cNvSpPr>
          <p:nvPr>
            <p:ph type="title"/>
          </p:nvPr>
        </p:nvSpPr>
        <p:spPr>
          <a:xfrm>
            <a:off x="212400" y="75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300"/>
              <a:buNone/>
              <a:defRPr b="1"/>
            </a:lvl1pPr>
            <a:lvl2pPr lvl="1" rtl="0">
              <a:spcBef>
                <a:spcPts val="0"/>
              </a:spcBef>
              <a:spcAft>
                <a:spcPts val="0"/>
              </a:spcAft>
              <a:buSzPts val="2300"/>
              <a:buNone/>
              <a:defRPr/>
            </a:lvl2pPr>
            <a:lvl3pPr lvl="2" rtl="0">
              <a:spcBef>
                <a:spcPts val="0"/>
              </a:spcBef>
              <a:spcAft>
                <a:spcPts val="0"/>
              </a:spcAft>
              <a:buSzPts val="2300"/>
              <a:buNone/>
              <a:defRPr/>
            </a:lvl3pPr>
            <a:lvl4pPr lvl="3" rtl="0">
              <a:spcBef>
                <a:spcPts val="0"/>
              </a:spcBef>
              <a:spcAft>
                <a:spcPts val="0"/>
              </a:spcAft>
              <a:buSzPts val="2300"/>
              <a:buNone/>
              <a:defRPr/>
            </a:lvl4pPr>
            <a:lvl5pPr lvl="4" rtl="0">
              <a:spcBef>
                <a:spcPts val="0"/>
              </a:spcBef>
              <a:spcAft>
                <a:spcPts val="0"/>
              </a:spcAft>
              <a:buSzPts val="2300"/>
              <a:buNone/>
              <a:defRPr/>
            </a:lvl5pPr>
            <a:lvl6pPr lvl="5" rtl="0">
              <a:spcBef>
                <a:spcPts val="0"/>
              </a:spcBef>
              <a:spcAft>
                <a:spcPts val="0"/>
              </a:spcAft>
              <a:buSzPts val="2300"/>
              <a:buNone/>
              <a:defRPr/>
            </a:lvl6pPr>
            <a:lvl7pPr lvl="6" rtl="0">
              <a:spcBef>
                <a:spcPts val="0"/>
              </a:spcBef>
              <a:spcAft>
                <a:spcPts val="0"/>
              </a:spcAft>
              <a:buSzPts val="2300"/>
              <a:buNone/>
              <a:defRPr/>
            </a:lvl7pPr>
            <a:lvl8pPr lvl="7" rtl="0">
              <a:spcBef>
                <a:spcPts val="0"/>
              </a:spcBef>
              <a:spcAft>
                <a:spcPts val="0"/>
              </a:spcAft>
              <a:buSzPts val="2300"/>
              <a:buNone/>
              <a:defRPr/>
            </a:lvl8pPr>
            <a:lvl9pPr lvl="8" rtl="0">
              <a:spcBef>
                <a:spcPts val="0"/>
              </a:spcBef>
              <a:spcAft>
                <a:spcPts val="0"/>
              </a:spcAft>
              <a:buSzPts val="2300"/>
              <a:buNone/>
              <a:defRPr/>
            </a:lvl9pPr>
          </a:lstStyle>
          <a:p>
            <a:endParaRPr dirty="0"/>
          </a:p>
        </p:txBody>
      </p:sp>
      <p:sp>
        <p:nvSpPr>
          <p:cNvPr id="120" name="Google Shape;120;p16"/>
          <p:cNvSpPr txBox="1">
            <a:spLocks noGrp="1"/>
          </p:cNvSpPr>
          <p:nvPr>
            <p:ph type="subTitle" idx="2"/>
          </p:nvPr>
        </p:nvSpPr>
        <p:spPr>
          <a:xfrm>
            <a:off x="212400" y="531367"/>
            <a:ext cx="11360800" cy="422000"/>
          </a:xfrm>
          <a:prstGeom prst="rect">
            <a:avLst/>
          </a:prstGeom>
        </p:spPr>
        <p:txBody>
          <a:bodyPr spcFirstLastPara="1" wrap="square" lIns="91425" tIns="91425" rIns="91425" bIns="91425" anchor="t" anchorCtr="0">
            <a:noAutofit/>
          </a:bodyPr>
          <a:lstStyle>
            <a:lvl1pPr marL="609585" lvl="0" indent="-609585" rtl="0">
              <a:spcBef>
                <a:spcPts val="0"/>
              </a:spcBef>
              <a:spcAft>
                <a:spcPts val="0"/>
              </a:spcAft>
              <a:buClr>
                <a:srgbClr val="FFFFFF"/>
              </a:buClr>
              <a:buSzPts val="1500"/>
              <a:buNone/>
              <a:defRPr sz="2000">
                <a:solidFill>
                  <a:srgbClr val="FFFFFF"/>
                </a:solidFill>
              </a:defRPr>
            </a:lvl1pPr>
            <a:lvl2pPr lvl="1" rtl="0">
              <a:spcBef>
                <a:spcPts val="2133"/>
              </a:spcBef>
              <a:spcAft>
                <a:spcPts val="0"/>
              </a:spcAft>
              <a:buClr>
                <a:srgbClr val="FFFFFF"/>
              </a:buClr>
              <a:buSzPts val="1500"/>
              <a:buNone/>
              <a:defRPr sz="2000">
                <a:solidFill>
                  <a:srgbClr val="FFFFFF"/>
                </a:solidFill>
              </a:defRPr>
            </a:lvl2pPr>
            <a:lvl3pPr lvl="2" rtl="0">
              <a:spcBef>
                <a:spcPts val="2133"/>
              </a:spcBef>
              <a:spcAft>
                <a:spcPts val="0"/>
              </a:spcAft>
              <a:buClr>
                <a:srgbClr val="FFFFFF"/>
              </a:buClr>
              <a:buSzPts val="1500"/>
              <a:buNone/>
              <a:defRPr sz="2000">
                <a:solidFill>
                  <a:srgbClr val="FFFFFF"/>
                </a:solidFill>
              </a:defRPr>
            </a:lvl3pPr>
            <a:lvl4pPr lvl="3" rtl="0">
              <a:spcBef>
                <a:spcPts val="2133"/>
              </a:spcBef>
              <a:spcAft>
                <a:spcPts val="0"/>
              </a:spcAft>
              <a:buClr>
                <a:srgbClr val="FFFFFF"/>
              </a:buClr>
              <a:buSzPts val="1500"/>
              <a:buNone/>
              <a:defRPr sz="2000">
                <a:solidFill>
                  <a:srgbClr val="FFFFFF"/>
                </a:solidFill>
              </a:defRPr>
            </a:lvl4pPr>
            <a:lvl5pPr lvl="4" rtl="0">
              <a:spcBef>
                <a:spcPts val="2133"/>
              </a:spcBef>
              <a:spcAft>
                <a:spcPts val="0"/>
              </a:spcAft>
              <a:buClr>
                <a:srgbClr val="FFFFFF"/>
              </a:buClr>
              <a:buSzPts val="1500"/>
              <a:buNone/>
              <a:defRPr sz="2000">
                <a:solidFill>
                  <a:srgbClr val="FFFFFF"/>
                </a:solidFill>
              </a:defRPr>
            </a:lvl5pPr>
            <a:lvl6pPr lvl="5" rtl="0">
              <a:spcBef>
                <a:spcPts val="2133"/>
              </a:spcBef>
              <a:spcAft>
                <a:spcPts val="0"/>
              </a:spcAft>
              <a:buClr>
                <a:srgbClr val="FFFFFF"/>
              </a:buClr>
              <a:buSzPts val="1500"/>
              <a:buNone/>
              <a:defRPr sz="2000">
                <a:solidFill>
                  <a:srgbClr val="FFFFFF"/>
                </a:solidFill>
              </a:defRPr>
            </a:lvl6pPr>
            <a:lvl7pPr lvl="6" rtl="0">
              <a:spcBef>
                <a:spcPts val="2133"/>
              </a:spcBef>
              <a:spcAft>
                <a:spcPts val="0"/>
              </a:spcAft>
              <a:buClr>
                <a:srgbClr val="FFFFFF"/>
              </a:buClr>
              <a:buSzPts val="1500"/>
              <a:buNone/>
              <a:defRPr sz="2000">
                <a:solidFill>
                  <a:srgbClr val="FFFFFF"/>
                </a:solidFill>
              </a:defRPr>
            </a:lvl7pPr>
            <a:lvl8pPr lvl="7" rtl="0">
              <a:spcBef>
                <a:spcPts val="2133"/>
              </a:spcBef>
              <a:spcAft>
                <a:spcPts val="0"/>
              </a:spcAft>
              <a:buClr>
                <a:srgbClr val="FFFFFF"/>
              </a:buClr>
              <a:buSzPts val="1500"/>
              <a:buNone/>
              <a:defRPr sz="2000">
                <a:solidFill>
                  <a:srgbClr val="FFFFFF"/>
                </a:solidFill>
              </a:defRPr>
            </a:lvl8pPr>
            <a:lvl9pPr lvl="8" rtl="0">
              <a:spcBef>
                <a:spcPts val="2133"/>
              </a:spcBef>
              <a:spcAft>
                <a:spcPts val="2133"/>
              </a:spcAft>
              <a:buClr>
                <a:srgbClr val="FFFFFF"/>
              </a:buClr>
              <a:buSzPts val="1500"/>
              <a:buNone/>
              <a:defRPr sz="2000">
                <a:solidFill>
                  <a:srgbClr val="FFFFFF"/>
                </a:solidFill>
              </a:defRPr>
            </a:lvl9pPr>
          </a:lstStyle>
          <a:p>
            <a:endParaRPr dirty="0"/>
          </a:p>
        </p:txBody>
      </p:sp>
      <p:sp>
        <p:nvSpPr>
          <p:cNvPr id="7" name="Google Shape;108;p14">
            <a:extLst>
              <a:ext uri="{FF2B5EF4-FFF2-40B4-BE49-F238E27FC236}">
                <a16:creationId xmlns:a16="http://schemas.microsoft.com/office/drawing/2014/main" id="{2399B2C4-811F-4549-B639-D3CAB6DC5FFB}"/>
              </a:ext>
            </a:extLst>
          </p:cNvPr>
          <p:cNvSpPr txBox="1">
            <a:spLocks noGrp="1"/>
          </p:cNvSpPr>
          <p:nvPr>
            <p:ph type="sldNum" idx="4"/>
          </p:nvPr>
        </p:nvSpPr>
        <p:spPr>
          <a:xfrm>
            <a:off x="11296611" y="6326632"/>
            <a:ext cx="731600" cy="415789"/>
          </a:xfrm>
          <a:prstGeom prst="rect">
            <a:avLst/>
          </a:prstGeom>
        </p:spPr>
        <p:txBody>
          <a:bodyPr spcFirstLastPara="1" wrap="square" lIns="91425" tIns="91425" rIns="91425" bIns="91425" anchor="ctr" anchorCtr="0">
            <a:noAutofit/>
          </a:bodyPr>
          <a:lstStyle>
            <a:lvl1pPr lvl="0" algn="r">
              <a:buNone/>
              <a:defRPr sz="1200">
                <a:solidFill>
                  <a:schemeClr val="bg2">
                    <a:lumMod val="75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538804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Right 1/3 Column">
  <p:cSld name="Title and Right 1/3 Column">
    <p:spTree>
      <p:nvGrpSpPr>
        <p:cNvPr id="1" name="Shape 121"/>
        <p:cNvGrpSpPr/>
        <p:nvPr/>
      </p:nvGrpSpPr>
      <p:grpSpPr>
        <a:xfrm>
          <a:off x="0" y="0"/>
          <a:ext cx="0" cy="0"/>
          <a:chOff x="0" y="0"/>
          <a:chExt cx="0" cy="0"/>
        </a:xfrm>
      </p:grpSpPr>
      <p:sp>
        <p:nvSpPr>
          <p:cNvPr id="123" name="Google Shape;123;p17"/>
          <p:cNvSpPr txBox="1">
            <a:spLocks noGrp="1"/>
          </p:cNvSpPr>
          <p:nvPr>
            <p:ph type="body" idx="1"/>
          </p:nvPr>
        </p:nvSpPr>
        <p:spPr>
          <a:xfrm>
            <a:off x="8599067" y="1570833"/>
            <a:ext cx="3094000" cy="4646800"/>
          </a:xfrm>
          <a:prstGeom prst="rect">
            <a:avLst/>
          </a:prstGeom>
        </p:spPr>
        <p:txBody>
          <a:bodyPr spcFirstLastPara="1" wrap="square" lIns="91425" tIns="91425" rIns="91425" bIns="91425" anchor="t" anchorCtr="0">
            <a:noAutofit/>
          </a:bodyPr>
          <a:lstStyle>
            <a:lvl1pPr marL="609585" lvl="0" indent="-423323" rtl="0">
              <a:lnSpc>
                <a:spcPct val="150000"/>
              </a:lnSpc>
              <a:spcBef>
                <a:spcPts val="0"/>
              </a:spcBef>
              <a:spcAft>
                <a:spcPts val="0"/>
              </a:spcAft>
              <a:buSzPts val="1400"/>
              <a:buChar char="●"/>
              <a:defRPr sz="2133"/>
            </a:lvl1pPr>
            <a:lvl2pPr marL="1219170" lvl="1" indent="-389457" rtl="0">
              <a:spcBef>
                <a:spcPts val="2133"/>
              </a:spcBef>
              <a:spcAft>
                <a:spcPts val="0"/>
              </a:spcAft>
              <a:buSzPts val="1000"/>
              <a:buChar char="○"/>
              <a:defRPr sz="1333"/>
            </a:lvl2pPr>
            <a:lvl3pPr marL="1828754" lvl="2" indent="-389457" rtl="0">
              <a:spcBef>
                <a:spcPts val="2133"/>
              </a:spcBef>
              <a:spcAft>
                <a:spcPts val="0"/>
              </a:spcAft>
              <a:buSzPts val="1000"/>
              <a:buChar char="●"/>
              <a:defRPr sz="1333"/>
            </a:lvl3pPr>
            <a:lvl4pPr marL="2438339" lvl="3" indent="-389457" rtl="0">
              <a:spcBef>
                <a:spcPts val="2133"/>
              </a:spcBef>
              <a:spcAft>
                <a:spcPts val="0"/>
              </a:spcAft>
              <a:buSzPts val="1000"/>
              <a:buChar char="●"/>
              <a:defRPr sz="1333"/>
            </a:lvl4pPr>
            <a:lvl5pPr marL="3047924" lvl="4" indent="-389457" rtl="0">
              <a:spcBef>
                <a:spcPts val="2133"/>
              </a:spcBef>
              <a:spcAft>
                <a:spcPts val="0"/>
              </a:spcAft>
              <a:buSzPts val="1000"/>
              <a:buChar char="○"/>
              <a:defRPr sz="1333"/>
            </a:lvl5pPr>
            <a:lvl6pPr marL="3657509" lvl="5" indent="-389457" rtl="0">
              <a:spcBef>
                <a:spcPts val="2133"/>
              </a:spcBef>
              <a:spcAft>
                <a:spcPts val="0"/>
              </a:spcAft>
              <a:buSzPts val="1000"/>
              <a:buChar char="■"/>
              <a:defRPr sz="1333"/>
            </a:lvl6pPr>
            <a:lvl7pPr marL="4267093" lvl="6" indent="-389457" rtl="0">
              <a:spcBef>
                <a:spcPts val="2133"/>
              </a:spcBef>
              <a:spcAft>
                <a:spcPts val="0"/>
              </a:spcAft>
              <a:buSzPts val="1000"/>
              <a:buChar char="●"/>
              <a:defRPr sz="1333"/>
            </a:lvl7pPr>
            <a:lvl8pPr marL="4876678" lvl="7" indent="-389457" rtl="0">
              <a:spcBef>
                <a:spcPts val="2133"/>
              </a:spcBef>
              <a:spcAft>
                <a:spcPts val="0"/>
              </a:spcAft>
              <a:buSzPts val="1000"/>
              <a:buChar char="○"/>
              <a:defRPr sz="1333"/>
            </a:lvl8pPr>
            <a:lvl9pPr marL="5486263" lvl="8" indent="-389457" rtl="0">
              <a:spcBef>
                <a:spcPts val="2133"/>
              </a:spcBef>
              <a:spcAft>
                <a:spcPts val="2133"/>
              </a:spcAft>
              <a:buSzPts val="1000"/>
              <a:buChar char="■"/>
              <a:defRPr sz="1333"/>
            </a:lvl9pPr>
          </a:lstStyle>
          <a:p>
            <a:endParaRPr dirty="0"/>
          </a:p>
        </p:txBody>
      </p:sp>
      <p:sp>
        <p:nvSpPr>
          <p:cNvPr id="124" name="Google Shape;124;p17"/>
          <p:cNvSpPr txBox="1">
            <a:spLocks noGrp="1"/>
          </p:cNvSpPr>
          <p:nvPr>
            <p:ph type="title"/>
          </p:nvPr>
        </p:nvSpPr>
        <p:spPr>
          <a:xfrm>
            <a:off x="212400" y="75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300"/>
              <a:buNone/>
              <a:defRPr b="1"/>
            </a:lvl1pPr>
            <a:lvl2pPr lvl="1" rtl="0">
              <a:spcBef>
                <a:spcPts val="0"/>
              </a:spcBef>
              <a:spcAft>
                <a:spcPts val="0"/>
              </a:spcAft>
              <a:buSzPts val="2300"/>
              <a:buNone/>
              <a:defRPr/>
            </a:lvl2pPr>
            <a:lvl3pPr lvl="2" rtl="0">
              <a:spcBef>
                <a:spcPts val="0"/>
              </a:spcBef>
              <a:spcAft>
                <a:spcPts val="0"/>
              </a:spcAft>
              <a:buSzPts val="2300"/>
              <a:buNone/>
              <a:defRPr/>
            </a:lvl3pPr>
            <a:lvl4pPr lvl="3" rtl="0">
              <a:spcBef>
                <a:spcPts val="0"/>
              </a:spcBef>
              <a:spcAft>
                <a:spcPts val="0"/>
              </a:spcAft>
              <a:buSzPts val="2300"/>
              <a:buNone/>
              <a:defRPr/>
            </a:lvl4pPr>
            <a:lvl5pPr lvl="4" rtl="0">
              <a:spcBef>
                <a:spcPts val="0"/>
              </a:spcBef>
              <a:spcAft>
                <a:spcPts val="0"/>
              </a:spcAft>
              <a:buSzPts val="2300"/>
              <a:buNone/>
              <a:defRPr/>
            </a:lvl5pPr>
            <a:lvl6pPr lvl="5" rtl="0">
              <a:spcBef>
                <a:spcPts val="0"/>
              </a:spcBef>
              <a:spcAft>
                <a:spcPts val="0"/>
              </a:spcAft>
              <a:buSzPts val="2300"/>
              <a:buNone/>
              <a:defRPr/>
            </a:lvl6pPr>
            <a:lvl7pPr lvl="6" rtl="0">
              <a:spcBef>
                <a:spcPts val="0"/>
              </a:spcBef>
              <a:spcAft>
                <a:spcPts val="0"/>
              </a:spcAft>
              <a:buSzPts val="2300"/>
              <a:buNone/>
              <a:defRPr/>
            </a:lvl7pPr>
            <a:lvl8pPr lvl="7" rtl="0">
              <a:spcBef>
                <a:spcPts val="0"/>
              </a:spcBef>
              <a:spcAft>
                <a:spcPts val="0"/>
              </a:spcAft>
              <a:buSzPts val="2300"/>
              <a:buNone/>
              <a:defRPr/>
            </a:lvl8pPr>
            <a:lvl9pPr lvl="8" rtl="0">
              <a:spcBef>
                <a:spcPts val="0"/>
              </a:spcBef>
              <a:spcAft>
                <a:spcPts val="0"/>
              </a:spcAft>
              <a:buSzPts val="2300"/>
              <a:buNone/>
              <a:defRPr/>
            </a:lvl9pPr>
          </a:lstStyle>
          <a:p>
            <a:endParaRPr/>
          </a:p>
        </p:txBody>
      </p:sp>
      <p:sp>
        <p:nvSpPr>
          <p:cNvPr id="125" name="Google Shape;125;p17"/>
          <p:cNvSpPr txBox="1">
            <a:spLocks noGrp="1"/>
          </p:cNvSpPr>
          <p:nvPr>
            <p:ph type="subTitle" idx="2"/>
          </p:nvPr>
        </p:nvSpPr>
        <p:spPr>
          <a:xfrm>
            <a:off x="212400" y="531367"/>
            <a:ext cx="11360800" cy="422000"/>
          </a:xfrm>
          <a:prstGeom prst="rect">
            <a:avLst/>
          </a:prstGeom>
        </p:spPr>
        <p:txBody>
          <a:bodyPr spcFirstLastPara="1" wrap="square" lIns="91425" tIns="91425" rIns="91425" bIns="91425" anchor="t" anchorCtr="0">
            <a:noAutofit/>
          </a:bodyPr>
          <a:lstStyle>
            <a:lvl1pPr marL="609585" lvl="0" indent="-609585" rtl="0">
              <a:spcBef>
                <a:spcPts val="0"/>
              </a:spcBef>
              <a:spcAft>
                <a:spcPts val="0"/>
              </a:spcAft>
              <a:buClr>
                <a:srgbClr val="FFFFFF"/>
              </a:buClr>
              <a:buSzPts val="1500"/>
              <a:buNone/>
              <a:defRPr sz="2000">
                <a:solidFill>
                  <a:srgbClr val="FFFFFF"/>
                </a:solidFill>
              </a:defRPr>
            </a:lvl1pPr>
            <a:lvl2pPr lvl="1" rtl="0">
              <a:spcBef>
                <a:spcPts val="2133"/>
              </a:spcBef>
              <a:spcAft>
                <a:spcPts val="0"/>
              </a:spcAft>
              <a:buClr>
                <a:srgbClr val="FFFFFF"/>
              </a:buClr>
              <a:buSzPts val="1500"/>
              <a:buNone/>
              <a:defRPr sz="2000">
                <a:solidFill>
                  <a:srgbClr val="FFFFFF"/>
                </a:solidFill>
              </a:defRPr>
            </a:lvl2pPr>
            <a:lvl3pPr lvl="2" rtl="0">
              <a:spcBef>
                <a:spcPts val="2133"/>
              </a:spcBef>
              <a:spcAft>
                <a:spcPts val="0"/>
              </a:spcAft>
              <a:buClr>
                <a:srgbClr val="FFFFFF"/>
              </a:buClr>
              <a:buSzPts val="1500"/>
              <a:buNone/>
              <a:defRPr sz="2000">
                <a:solidFill>
                  <a:srgbClr val="FFFFFF"/>
                </a:solidFill>
              </a:defRPr>
            </a:lvl3pPr>
            <a:lvl4pPr lvl="3" rtl="0">
              <a:spcBef>
                <a:spcPts val="2133"/>
              </a:spcBef>
              <a:spcAft>
                <a:spcPts val="0"/>
              </a:spcAft>
              <a:buClr>
                <a:srgbClr val="FFFFFF"/>
              </a:buClr>
              <a:buSzPts val="1500"/>
              <a:buNone/>
              <a:defRPr sz="2000">
                <a:solidFill>
                  <a:srgbClr val="FFFFFF"/>
                </a:solidFill>
              </a:defRPr>
            </a:lvl4pPr>
            <a:lvl5pPr lvl="4" rtl="0">
              <a:spcBef>
                <a:spcPts val="2133"/>
              </a:spcBef>
              <a:spcAft>
                <a:spcPts val="0"/>
              </a:spcAft>
              <a:buClr>
                <a:srgbClr val="FFFFFF"/>
              </a:buClr>
              <a:buSzPts val="1500"/>
              <a:buNone/>
              <a:defRPr sz="2000">
                <a:solidFill>
                  <a:srgbClr val="FFFFFF"/>
                </a:solidFill>
              </a:defRPr>
            </a:lvl5pPr>
            <a:lvl6pPr lvl="5" rtl="0">
              <a:spcBef>
                <a:spcPts val="2133"/>
              </a:spcBef>
              <a:spcAft>
                <a:spcPts val="0"/>
              </a:spcAft>
              <a:buClr>
                <a:srgbClr val="FFFFFF"/>
              </a:buClr>
              <a:buSzPts val="1500"/>
              <a:buNone/>
              <a:defRPr sz="2000">
                <a:solidFill>
                  <a:srgbClr val="FFFFFF"/>
                </a:solidFill>
              </a:defRPr>
            </a:lvl6pPr>
            <a:lvl7pPr lvl="6" rtl="0">
              <a:spcBef>
                <a:spcPts val="2133"/>
              </a:spcBef>
              <a:spcAft>
                <a:spcPts val="0"/>
              </a:spcAft>
              <a:buClr>
                <a:srgbClr val="FFFFFF"/>
              </a:buClr>
              <a:buSzPts val="1500"/>
              <a:buNone/>
              <a:defRPr sz="2000">
                <a:solidFill>
                  <a:srgbClr val="FFFFFF"/>
                </a:solidFill>
              </a:defRPr>
            </a:lvl7pPr>
            <a:lvl8pPr lvl="7" rtl="0">
              <a:spcBef>
                <a:spcPts val="2133"/>
              </a:spcBef>
              <a:spcAft>
                <a:spcPts val="0"/>
              </a:spcAft>
              <a:buClr>
                <a:srgbClr val="FFFFFF"/>
              </a:buClr>
              <a:buSzPts val="1500"/>
              <a:buNone/>
              <a:defRPr sz="2000">
                <a:solidFill>
                  <a:srgbClr val="FFFFFF"/>
                </a:solidFill>
              </a:defRPr>
            </a:lvl8pPr>
            <a:lvl9pPr lvl="8" rtl="0">
              <a:spcBef>
                <a:spcPts val="2133"/>
              </a:spcBef>
              <a:spcAft>
                <a:spcPts val="2133"/>
              </a:spcAft>
              <a:buClr>
                <a:srgbClr val="FFFFFF"/>
              </a:buClr>
              <a:buSzPts val="1500"/>
              <a:buNone/>
              <a:defRPr sz="2000">
                <a:solidFill>
                  <a:srgbClr val="FFFFFF"/>
                </a:solidFill>
              </a:defRPr>
            </a:lvl9pPr>
          </a:lstStyle>
          <a:p>
            <a:endParaRPr dirty="0"/>
          </a:p>
        </p:txBody>
      </p:sp>
      <p:sp>
        <p:nvSpPr>
          <p:cNvPr id="7" name="Google Shape;108;p14">
            <a:extLst>
              <a:ext uri="{FF2B5EF4-FFF2-40B4-BE49-F238E27FC236}">
                <a16:creationId xmlns:a16="http://schemas.microsoft.com/office/drawing/2014/main" id="{768154EF-1333-4A28-B19A-AD5381AAA4AD}"/>
              </a:ext>
            </a:extLst>
          </p:cNvPr>
          <p:cNvSpPr txBox="1">
            <a:spLocks noGrp="1"/>
          </p:cNvSpPr>
          <p:nvPr>
            <p:ph type="sldNum" idx="4"/>
          </p:nvPr>
        </p:nvSpPr>
        <p:spPr>
          <a:xfrm>
            <a:off x="11296611" y="6326632"/>
            <a:ext cx="731600" cy="415789"/>
          </a:xfrm>
          <a:prstGeom prst="rect">
            <a:avLst/>
          </a:prstGeom>
        </p:spPr>
        <p:txBody>
          <a:bodyPr spcFirstLastPara="1" wrap="square" lIns="91425" tIns="91425" rIns="91425" bIns="91425" anchor="ctr" anchorCtr="0">
            <a:noAutofit/>
          </a:bodyPr>
          <a:lstStyle>
            <a:lvl1pPr lvl="0" algn="r">
              <a:buNone/>
              <a:defRPr sz="1200">
                <a:solidFill>
                  <a:schemeClr val="bg2">
                    <a:lumMod val="75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4206319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lumn">
  <p:cSld name="Two Column">
    <p:spTree>
      <p:nvGrpSpPr>
        <p:cNvPr id="1" name="Shape 126"/>
        <p:cNvGrpSpPr/>
        <p:nvPr/>
      </p:nvGrpSpPr>
      <p:grpSpPr>
        <a:xfrm>
          <a:off x="0" y="0"/>
          <a:ext cx="0" cy="0"/>
          <a:chOff x="0" y="0"/>
          <a:chExt cx="0" cy="0"/>
        </a:xfrm>
      </p:grpSpPr>
      <p:sp>
        <p:nvSpPr>
          <p:cNvPr id="128" name="Google Shape;128;p18"/>
          <p:cNvSpPr txBox="1">
            <a:spLocks noGrp="1"/>
          </p:cNvSpPr>
          <p:nvPr>
            <p:ph type="body" idx="1"/>
          </p:nvPr>
        </p:nvSpPr>
        <p:spPr>
          <a:xfrm>
            <a:off x="526967" y="1570833"/>
            <a:ext cx="5293600" cy="4646800"/>
          </a:xfrm>
          <a:prstGeom prst="rect">
            <a:avLst/>
          </a:prstGeom>
        </p:spPr>
        <p:txBody>
          <a:bodyPr spcFirstLastPara="1" wrap="square" lIns="91425" tIns="91425" rIns="91425" bIns="91425" anchor="t" anchorCtr="0">
            <a:noAutofit/>
          </a:bodyPr>
          <a:lstStyle>
            <a:lvl1pPr marL="609585" lvl="0" indent="-423323" rtl="0">
              <a:lnSpc>
                <a:spcPct val="150000"/>
              </a:lnSpc>
              <a:spcBef>
                <a:spcPts val="0"/>
              </a:spcBef>
              <a:spcAft>
                <a:spcPts val="0"/>
              </a:spcAft>
              <a:buSzPts val="1400"/>
              <a:buChar char="●"/>
              <a:defRPr sz="2133"/>
            </a:lvl1pPr>
            <a:lvl2pPr marL="1219170" lvl="1" indent="-389457" rtl="0">
              <a:spcBef>
                <a:spcPts val="2133"/>
              </a:spcBef>
              <a:spcAft>
                <a:spcPts val="0"/>
              </a:spcAft>
              <a:buSzPts val="1000"/>
              <a:buChar char="○"/>
              <a:defRPr sz="1333"/>
            </a:lvl2pPr>
            <a:lvl3pPr marL="1828754" lvl="2" indent="-389457" rtl="0">
              <a:spcBef>
                <a:spcPts val="2133"/>
              </a:spcBef>
              <a:spcAft>
                <a:spcPts val="0"/>
              </a:spcAft>
              <a:buSzPts val="1000"/>
              <a:buChar char="●"/>
              <a:defRPr sz="1333"/>
            </a:lvl3pPr>
            <a:lvl4pPr marL="2438339" lvl="3" indent="-389457" rtl="0">
              <a:spcBef>
                <a:spcPts val="2133"/>
              </a:spcBef>
              <a:spcAft>
                <a:spcPts val="0"/>
              </a:spcAft>
              <a:buSzPts val="1000"/>
              <a:buChar char="●"/>
              <a:defRPr sz="1333"/>
            </a:lvl4pPr>
            <a:lvl5pPr marL="3047924" lvl="4" indent="-389457" rtl="0">
              <a:spcBef>
                <a:spcPts val="2133"/>
              </a:spcBef>
              <a:spcAft>
                <a:spcPts val="0"/>
              </a:spcAft>
              <a:buSzPts val="1000"/>
              <a:buChar char="○"/>
              <a:defRPr sz="1333"/>
            </a:lvl5pPr>
            <a:lvl6pPr marL="3657509" lvl="5" indent="-389457" rtl="0">
              <a:spcBef>
                <a:spcPts val="2133"/>
              </a:spcBef>
              <a:spcAft>
                <a:spcPts val="0"/>
              </a:spcAft>
              <a:buSzPts val="1000"/>
              <a:buChar char="■"/>
              <a:defRPr sz="1333"/>
            </a:lvl6pPr>
            <a:lvl7pPr marL="4267093" lvl="6" indent="-389457" rtl="0">
              <a:spcBef>
                <a:spcPts val="2133"/>
              </a:spcBef>
              <a:spcAft>
                <a:spcPts val="0"/>
              </a:spcAft>
              <a:buSzPts val="1000"/>
              <a:buChar char="●"/>
              <a:defRPr sz="1333"/>
            </a:lvl7pPr>
            <a:lvl8pPr marL="4876678" lvl="7" indent="-389457" rtl="0">
              <a:spcBef>
                <a:spcPts val="2133"/>
              </a:spcBef>
              <a:spcAft>
                <a:spcPts val="0"/>
              </a:spcAft>
              <a:buSzPts val="1000"/>
              <a:buChar char="○"/>
              <a:defRPr sz="1333"/>
            </a:lvl8pPr>
            <a:lvl9pPr marL="5486263" lvl="8" indent="-389457" rtl="0">
              <a:spcBef>
                <a:spcPts val="2133"/>
              </a:spcBef>
              <a:spcAft>
                <a:spcPts val="2133"/>
              </a:spcAft>
              <a:buSzPts val="1000"/>
              <a:buChar char="■"/>
              <a:defRPr sz="1333"/>
            </a:lvl9pPr>
          </a:lstStyle>
          <a:p>
            <a:endParaRPr dirty="0"/>
          </a:p>
        </p:txBody>
      </p:sp>
      <p:sp>
        <p:nvSpPr>
          <p:cNvPr id="129" name="Google Shape;129;p18"/>
          <p:cNvSpPr txBox="1">
            <a:spLocks noGrp="1"/>
          </p:cNvSpPr>
          <p:nvPr>
            <p:ph type="body" idx="2"/>
          </p:nvPr>
        </p:nvSpPr>
        <p:spPr>
          <a:xfrm>
            <a:off x="6395400" y="1570833"/>
            <a:ext cx="5293600" cy="4646800"/>
          </a:xfrm>
          <a:prstGeom prst="rect">
            <a:avLst/>
          </a:prstGeom>
        </p:spPr>
        <p:txBody>
          <a:bodyPr spcFirstLastPara="1" wrap="square" lIns="91425" tIns="91425" rIns="91425" bIns="91425" anchor="t" anchorCtr="0">
            <a:noAutofit/>
          </a:bodyPr>
          <a:lstStyle>
            <a:lvl1pPr marL="609585" lvl="0" indent="-423323" rtl="0">
              <a:lnSpc>
                <a:spcPct val="150000"/>
              </a:lnSpc>
              <a:spcBef>
                <a:spcPts val="0"/>
              </a:spcBef>
              <a:spcAft>
                <a:spcPts val="0"/>
              </a:spcAft>
              <a:buSzPts val="1400"/>
              <a:buChar char="●"/>
              <a:defRPr sz="2133"/>
            </a:lvl1pPr>
            <a:lvl2pPr marL="1219170" lvl="1" indent="-389457" rtl="0">
              <a:spcBef>
                <a:spcPts val="2133"/>
              </a:spcBef>
              <a:spcAft>
                <a:spcPts val="0"/>
              </a:spcAft>
              <a:buSzPts val="1000"/>
              <a:buChar char="○"/>
              <a:defRPr sz="1333"/>
            </a:lvl2pPr>
            <a:lvl3pPr marL="1828754" lvl="2" indent="-389457" rtl="0">
              <a:spcBef>
                <a:spcPts val="2133"/>
              </a:spcBef>
              <a:spcAft>
                <a:spcPts val="0"/>
              </a:spcAft>
              <a:buSzPts val="1000"/>
              <a:buChar char="●"/>
              <a:defRPr sz="1333"/>
            </a:lvl3pPr>
            <a:lvl4pPr marL="2438339" lvl="3" indent="-389457" rtl="0">
              <a:spcBef>
                <a:spcPts val="2133"/>
              </a:spcBef>
              <a:spcAft>
                <a:spcPts val="0"/>
              </a:spcAft>
              <a:buSzPts val="1000"/>
              <a:buChar char="●"/>
              <a:defRPr sz="1333"/>
            </a:lvl4pPr>
            <a:lvl5pPr marL="3047924" lvl="4" indent="-389457" rtl="0">
              <a:spcBef>
                <a:spcPts val="2133"/>
              </a:spcBef>
              <a:spcAft>
                <a:spcPts val="0"/>
              </a:spcAft>
              <a:buSzPts val="1000"/>
              <a:buChar char="○"/>
              <a:defRPr sz="1333"/>
            </a:lvl5pPr>
            <a:lvl6pPr marL="3657509" lvl="5" indent="-389457" rtl="0">
              <a:spcBef>
                <a:spcPts val="2133"/>
              </a:spcBef>
              <a:spcAft>
                <a:spcPts val="0"/>
              </a:spcAft>
              <a:buSzPts val="1000"/>
              <a:buChar char="■"/>
              <a:defRPr sz="1333"/>
            </a:lvl6pPr>
            <a:lvl7pPr marL="4267093" lvl="6" indent="-389457" rtl="0">
              <a:spcBef>
                <a:spcPts val="2133"/>
              </a:spcBef>
              <a:spcAft>
                <a:spcPts val="0"/>
              </a:spcAft>
              <a:buSzPts val="1000"/>
              <a:buChar char="●"/>
              <a:defRPr sz="1333"/>
            </a:lvl7pPr>
            <a:lvl8pPr marL="4876678" lvl="7" indent="-389457" rtl="0">
              <a:spcBef>
                <a:spcPts val="2133"/>
              </a:spcBef>
              <a:spcAft>
                <a:spcPts val="0"/>
              </a:spcAft>
              <a:buSzPts val="1000"/>
              <a:buChar char="○"/>
              <a:defRPr sz="1333"/>
            </a:lvl8pPr>
            <a:lvl9pPr marL="5486263" lvl="8" indent="-389457" rtl="0">
              <a:spcBef>
                <a:spcPts val="2133"/>
              </a:spcBef>
              <a:spcAft>
                <a:spcPts val="2133"/>
              </a:spcAft>
              <a:buSzPts val="1000"/>
              <a:buChar char="■"/>
              <a:defRPr sz="1333"/>
            </a:lvl9pPr>
          </a:lstStyle>
          <a:p>
            <a:endParaRPr dirty="0"/>
          </a:p>
        </p:txBody>
      </p:sp>
      <p:sp>
        <p:nvSpPr>
          <p:cNvPr id="130" name="Google Shape;130;p18"/>
          <p:cNvSpPr txBox="1">
            <a:spLocks noGrp="1"/>
          </p:cNvSpPr>
          <p:nvPr>
            <p:ph type="title"/>
          </p:nvPr>
        </p:nvSpPr>
        <p:spPr>
          <a:xfrm>
            <a:off x="212400" y="75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300"/>
              <a:buNone/>
              <a:defRPr b="1"/>
            </a:lvl1pPr>
            <a:lvl2pPr lvl="1" rtl="0">
              <a:spcBef>
                <a:spcPts val="0"/>
              </a:spcBef>
              <a:spcAft>
                <a:spcPts val="0"/>
              </a:spcAft>
              <a:buSzPts val="2300"/>
              <a:buNone/>
              <a:defRPr/>
            </a:lvl2pPr>
            <a:lvl3pPr lvl="2" rtl="0">
              <a:spcBef>
                <a:spcPts val="0"/>
              </a:spcBef>
              <a:spcAft>
                <a:spcPts val="0"/>
              </a:spcAft>
              <a:buSzPts val="2300"/>
              <a:buNone/>
              <a:defRPr/>
            </a:lvl3pPr>
            <a:lvl4pPr lvl="3" rtl="0">
              <a:spcBef>
                <a:spcPts val="0"/>
              </a:spcBef>
              <a:spcAft>
                <a:spcPts val="0"/>
              </a:spcAft>
              <a:buSzPts val="2300"/>
              <a:buNone/>
              <a:defRPr/>
            </a:lvl4pPr>
            <a:lvl5pPr lvl="4" rtl="0">
              <a:spcBef>
                <a:spcPts val="0"/>
              </a:spcBef>
              <a:spcAft>
                <a:spcPts val="0"/>
              </a:spcAft>
              <a:buSzPts val="2300"/>
              <a:buNone/>
              <a:defRPr/>
            </a:lvl5pPr>
            <a:lvl6pPr lvl="5" rtl="0">
              <a:spcBef>
                <a:spcPts val="0"/>
              </a:spcBef>
              <a:spcAft>
                <a:spcPts val="0"/>
              </a:spcAft>
              <a:buSzPts val="2300"/>
              <a:buNone/>
              <a:defRPr/>
            </a:lvl6pPr>
            <a:lvl7pPr lvl="6" rtl="0">
              <a:spcBef>
                <a:spcPts val="0"/>
              </a:spcBef>
              <a:spcAft>
                <a:spcPts val="0"/>
              </a:spcAft>
              <a:buSzPts val="2300"/>
              <a:buNone/>
              <a:defRPr/>
            </a:lvl7pPr>
            <a:lvl8pPr lvl="7" rtl="0">
              <a:spcBef>
                <a:spcPts val="0"/>
              </a:spcBef>
              <a:spcAft>
                <a:spcPts val="0"/>
              </a:spcAft>
              <a:buSzPts val="2300"/>
              <a:buNone/>
              <a:defRPr/>
            </a:lvl8pPr>
            <a:lvl9pPr lvl="8" rtl="0">
              <a:spcBef>
                <a:spcPts val="0"/>
              </a:spcBef>
              <a:spcAft>
                <a:spcPts val="0"/>
              </a:spcAft>
              <a:buSzPts val="2300"/>
              <a:buNone/>
              <a:defRPr/>
            </a:lvl9pPr>
          </a:lstStyle>
          <a:p>
            <a:endParaRPr dirty="0"/>
          </a:p>
        </p:txBody>
      </p:sp>
      <p:sp>
        <p:nvSpPr>
          <p:cNvPr id="131" name="Google Shape;131;p18"/>
          <p:cNvSpPr txBox="1">
            <a:spLocks noGrp="1"/>
          </p:cNvSpPr>
          <p:nvPr>
            <p:ph type="subTitle" idx="3"/>
          </p:nvPr>
        </p:nvSpPr>
        <p:spPr>
          <a:xfrm>
            <a:off x="212400" y="531367"/>
            <a:ext cx="11360800" cy="422000"/>
          </a:xfrm>
          <a:prstGeom prst="rect">
            <a:avLst/>
          </a:prstGeom>
        </p:spPr>
        <p:txBody>
          <a:bodyPr spcFirstLastPara="1" wrap="square" lIns="91425" tIns="91425" rIns="91425" bIns="91425" anchor="t" anchorCtr="0">
            <a:noAutofit/>
          </a:bodyPr>
          <a:lstStyle>
            <a:lvl1pPr marL="609585" lvl="0" indent="-609585" rtl="0">
              <a:spcBef>
                <a:spcPts val="0"/>
              </a:spcBef>
              <a:spcAft>
                <a:spcPts val="0"/>
              </a:spcAft>
              <a:buClr>
                <a:srgbClr val="FFFFFF"/>
              </a:buClr>
              <a:buSzPts val="1500"/>
              <a:buNone/>
              <a:defRPr sz="2000">
                <a:solidFill>
                  <a:srgbClr val="FFFFFF"/>
                </a:solidFill>
              </a:defRPr>
            </a:lvl1pPr>
            <a:lvl2pPr lvl="1" rtl="0">
              <a:spcBef>
                <a:spcPts val="2133"/>
              </a:spcBef>
              <a:spcAft>
                <a:spcPts val="0"/>
              </a:spcAft>
              <a:buClr>
                <a:srgbClr val="FFFFFF"/>
              </a:buClr>
              <a:buSzPts val="1500"/>
              <a:buNone/>
              <a:defRPr sz="2000">
                <a:solidFill>
                  <a:srgbClr val="FFFFFF"/>
                </a:solidFill>
              </a:defRPr>
            </a:lvl2pPr>
            <a:lvl3pPr lvl="2" rtl="0">
              <a:spcBef>
                <a:spcPts val="2133"/>
              </a:spcBef>
              <a:spcAft>
                <a:spcPts val="0"/>
              </a:spcAft>
              <a:buClr>
                <a:srgbClr val="FFFFFF"/>
              </a:buClr>
              <a:buSzPts val="1500"/>
              <a:buNone/>
              <a:defRPr sz="2000">
                <a:solidFill>
                  <a:srgbClr val="FFFFFF"/>
                </a:solidFill>
              </a:defRPr>
            </a:lvl3pPr>
            <a:lvl4pPr lvl="3" rtl="0">
              <a:spcBef>
                <a:spcPts val="2133"/>
              </a:spcBef>
              <a:spcAft>
                <a:spcPts val="0"/>
              </a:spcAft>
              <a:buClr>
                <a:srgbClr val="FFFFFF"/>
              </a:buClr>
              <a:buSzPts val="1500"/>
              <a:buNone/>
              <a:defRPr sz="2000">
                <a:solidFill>
                  <a:srgbClr val="FFFFFF"/>
                </a:solidFill>
              </a:defRPr>
            </a:lvl4pPr>
            <a:lvl5pPr lvl="4" rtl="0">
              <a:spcBef>
                <a:spcPts val="2133"/>
              </a:spcBef>
              <a:spcAft>
                <a:spcPts val="0"/>
              </a:spcAft>
              <a:buClr>
                <a:srgbClr val="FFFFFF"/>
              </a:buClr>
              <a:buSzPts val="1500"/>
              <a:buNone/>
              <a:defRPr sz="2000">
                <a:solidFill>
                  <a:srgbClr val="FFFFFF"/>
                </a:solidFill>
              </a:defRPr>
            </a:lvl5pPr>
            <a:lvl6pPr lvl="5" rtl="0">
              <a:spcBef>
                <a:spcPts val="2133"/>
              </a:spcBef>
              <a:spcAft>
                <a:spcPts val="0"/>
              </a:spcAft>
              <a:buClr>
                <a:srgbClr val="FFFFFF"/>
              </a:buClr>
              <a:buSzPts val="1500"/>
              <a:buNone/>
              <a:defRPr sz="2000">
                <a:solidFill>
                  <a:srgbClr val="FFFFFF"/>
                </a:solidFill>
              </a:defRPr>
            </a:lvl6pPr>
            <a:lvl7pPr lvl="6" rtl="0">
              <a:spcBef>
                <a:spcPts val="2133"/>
              </a:spcBef>
              <a:spcAft>
                <a:spcPts val="0"/>
              </a:spcAft>
              <a:buClr>
                <a:srgbClr val="FFFFFF"/>
              </a:buClr>
              <a:buSzPts val="1500"/>
              <a:buNone/>
              <a:defRPr sz="2000">
                <a:solidFill>
                  <a:srgbClr val="FFFFFF"/>
                </a:solidFill>
              </a:defRPr>
            </a:lvl7pPr>
            <a:lvl8pPr lvl="7" rtl="0">
              <a:spcBef>
                <a:spcPts val="2133"/>
              </a:spcBef>
              <a:spcAft>
                <a:spcPts val="0"/>
              </a:spcAft>
              <a:buClr>
                <a:srgbClr val="FFFFFF"/>
              </a:buClr>
              <a:buSzPts val="1500"/>
              <a:buNone/>
              <a:defRPr sz="2000">
                <a:solidFill>
                  <a:srgbClr val="FFFFFF"/>
                </a:solidFill>
              </a:defRPr>
            </a:lvl8pPr>
            <a:lvl9pPr lvl="8" rtl="0">
              <a:spcBef>
                <a:spcPts val="2133"/>
              </a:spcBef>
              <a:spcAft>
                <a:spcPts val="2133"/>
              </a:spcAft>
              <a:buClr>
                <a:srgbClr val="FFFFFF"/>
              </a:buClr>
              <a:buSzPts val="1500"/>
              <a:buNone/>
              <a:defRPr sz="2000">
                <a:solidFill>
                  <a:srgbClr val="FFFFFF"/>
                </a:solidFill>
              </a:defRPr>
            </a:lvl9pPr>
          </a:lstStyle>
          <a:p>
            <a:endParaRPr dirty="0"/>
          </a:p>
        </p:txBody>
      </p:sp>
      <p:sp>
        <p:nvSpPr>
          <p:cNvPr id="8" name="Google Shape;108;p14">
            <a:extLst>
              <a:ext uri="{FF2B5EF4-FFF2-40B4-BE49-F238E27FC236}">
                <a16:creationId xmlns:a16="http://schemas.microsoft.com/office/drawing/2014/main" id="{0935C394-EAB3-451F-8962-0172BEF089D5}"/>
              </a:ext>
            </a:extLst>
          </p:cNvPr>
          <p:cNvSpPr txBox="1">
            <a:spLocks noGrp="1"/>
          </p:cNvSpPr>
          <p:nvPr>
            <p:ph type="sldNum" idx="4"/>
          </p:nvPr>
        </p:nvSpPr>
        <p:spPr>
          <a:xfrm>
            <a:off x="11296611" y="6326632"/>
            <a:ext cx="731600" cy="415789"/>
          </a:xfrm>
          <a:prstGeom prst="rect">
            <a:avLst/>
          </a:prstGeom>
        </p:spPr>
        <p:txBody>
          <a:bodyPr spcFirstLastPara="1" wrap="square" lIns="91425" tIns="91425" rIns="91425" bIns="91425" anchor="ctr" anchorCtr="0">
            <a:noAutofit/>
          </a:bodyPr>
          <a:lstStyle>
            <a:lvl1pPr lvl="0" algn="r">
              <a:buNone/>
              <a:defRPr sz="1200">
                <a:solidFill>
                  <a:schemeClr val="bg2">
                    <a:lumMod val="75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03589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plit Page Bottom 1/2">
  <p:cSld name="Split Page Bottom 1/2">
    <p:spTree>
      <p:nvGrpSpPr>
        <p:cNvPr id="1" name="Shape 156"/>
        <p:cNvGrpSpPr/>
        <p:nvPr/>
      </p:nvGrpSpPr>
      <p:grpSpPr>
        <a:xfrm>
          <a:off x="0" y="0"/>
          <a:ext cx="0" cy="0"/>
          <a:chOff x="0" y="0"/>
          <a:chExt cx="0" cy="0"/>
        </a:xfrm>
      </p:grpSpPr>
      <p:sp>
        <p:nvSpPr>
          <p:cNvPr id="157" name="Google Shape;157;p23"/>
          <p:cNvSpPr/>
          <p:nvPr/>
        </p:nvSpPr>
        <p:spPr>
          <a:xfrm>
            <a:off x="0" y="4099652"/>
            <a:ext cx="12202800" cy="27584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solidFill>
                <a:srgbClr val="212121"/>
              </a:solidFill>
              <a:latin typeface="Arial"/>
              <a:ea typeface="Arial"/>
              <a:cs typeface="Arial"/>
              <a:sym typeface="Arial"/>
            </a:endParaRPr>
          </a:p>
        </p:txBody>
      </p:sp>
      <p:sp>
        <p:nvSpPr>
          <p:cNvPr id="158" name="Google Shape;158;p23"/>
          <p:cNvSpPr txBox="1">
            <a:spLocks noGrp="1"/>
          </p:cNvSpPr>
          <p:nvPr>
            <p:ph type="body" idx="1"/>
          </p:nvPr>
        </p:nvSpPr>
        <p:spPr>
          <a:xfrm>
            <a:off x="508000" y="4283467"/>
            <a:ext cx="5116000" cy="2390800"/>
          </a:xfrm>
          <a:prstGeom prst="rect">
            <a:avLst/>
          </a:prstGeom>
        </p:spPr>
        <p:txBody>
          <a:bodyPr spcFirstLastPara="1" wrap="square" lIns="91425" tIns="91425" rIns="91425" bIns="91425" anchor="t" anchorCtr="0">
            <a:noAutofit/>
          </a:bodyPr>
          <a:lstStyle>
            <a:lvl1pPr marL="609585" lvl="0" indent="-414856" rtl="0">
              <a:lnSpc>
                <a:spcPct val="150000"/>
              </a:lnSpc>
              <a:spcBef>
                <a:spcPts val="0"/>
              </a:spcBef>
              <a:spcAft>
                <a:spcPts val="0"/>
              </a:spcAft>
              <a:buSzPts val="1300"/>
              <a:buChar char="●"/>
              <a:defRPr sz="1733"/>
            </a:lvl1pPr>
            <a:lvl2pPr marL="1219170" lvl="1" indent="-380990" rtl="0">
              <a:spcBef>
                <a:spcPts val="2133"/>
              </a:spcBef>
              <a:spcAft>
                <a:spcPts val="0"/>
              </a:spcAft>
              <a:buSzPts val="900"/>
              <a:buChar char="○"/>
              <a:defRPr sz="1200"/>
            </a:lvl2pPr>
            <a:lvl3pPr marL="1828754" lvl="2" indent="-380990" rtl="0">
              <a:spcBef>
                <a:spcPts val="2133"/>
              </a:spcBef>
              <a:spcAft>
                <a:spcPts val="0"/>
              </a:spcAft>
              <a:buSzPts val="900"/>
              <a:buChar char="●"/>
              <a:defRPr sz="1200"/>
            </a:lvl3pPr>
            <a:lvl4pPr marL="2438339" lvl="3" indent="-380990" rtl="0">
              <a:spcBef>
                <a:spcPts val="2133"/>
              </a:spcBef>
              <a:spcAft>
                <a:spcPts val="0"/>
              </a:spcAft>
              <a:buSzPts val="900"/>
              <a:buChar char="●"/>
              <a:defRPr sz="1200"/>
            </a:lvl4pPr>
            <a:lvl5pPr marL="3047924" lvl="4" indent="-380990" rtl="0">
              <a:spcBef>
                <a:spcPts val="2133"/>
              </a:spcBef>
              <a:spcAft>
                <a:spcPts val="0"/>
              </a:spcAft>
              <a:buSzPts val="900"/>
              <a:buChar char="○"/>
              <a:defRPr sz="1200"/>
            </a:lvl5pPr>
            <a:lvl6pPr marL="3657509" lvl="5" indent="-380990" rtl="0">
              <a:spcBef>
                <a:spcPts val="2133"/>
              </a:spcBef>
              <a:spcAft>
                <a:spcPts val="0"/>
              </a:spcAft>
              <a:buSzPts val="900"/>
              <a:buChar char="■"/>
              <a:defRPr sz="1200"/>
            </a:lvl6pPr>
            <a:lvl7pPr marL="4267093" lvl="6" indent="-380990" rtl="0">
              <a:spcBef>
                <a:spcPts val="2133"/>
              </a:spcBef>
              <a:spcAft>
                <a:spcPts val="0"/>
              </a:spcAft>
              <a:buSzPts val="900"/>
              <a:buChar char="●"/>
              <a:defRPr sz="1200"/>
            </a:lvl7pPr>
            <a:lvl8pPr marL="4876678" lvl="7" indent="-380990" rtl="0">
              <a:spcBef>
                <a:spcPts val="2133"/>
              </a:spcBef>
              <a:spcAft>
                <a:spcPts val="0"/>
              </a:spcAft>
              <a:buSzPts val="900"/>
              <a:buChar char="○"/>
              <a:defRPr sz="1200"/>
            </a:lvl8pPr>
            <a:lvl9pPr marL="5486263" lvl="8" indent="-380990" rtl="0">
              <a:spcBef>
                <a:spcPts val="2133"/>
              </a:spcBef>
              <a:spcAft>
                <a:spcPts val="2133"/>
              </a:spcAft>
              <a:buSzPts val="900"/>
              <a:buChar char="■"/>
              <a:defRPr sz="1200"/>
            </a:lvl9pPr>
          </a:lstStyle>
          <a:p>
            <a:endParaRPr dirty="0"/>
          </a:p>
        </p:txBody>
      </p:sp>
      <p:sp>
        <p:nvSpPr>
          <p:cNvPr id="159" name="Google Shape;159;p23"/>
          <p:cNvSpPr txBox="1">
            <a:spLocks noGrp="1"/>
          </p:cNvSpPr>
          <p:nvPr>
            <p:ph type="body" idx="2"/>
          </p:nvPr>
        </p:nvSpPr>
        <p:spPr>
          <a:xfrm>
            <a:off x="335333" y="1504545"/>
            <a:ext cx="11545200" cy="2595155"/>
          </a:xfrm>
          <a:prstGeom prst="rect">
            <a:avLst/>
          </a:prstGeom>
        </p:spPr>
        <p:txBody>
          <a:bodyPr spcFirstLastPara="1" wrap="square" lIns="91425" tIns="91425" rIns="91425" bIns="91425" anchor="t" anchorCtr="0">
            <a:noAutofit/>
          </a:bodyPr>
          <a:lstStyle>
            <a:lvl1pPr marL="609585" lvl="0" indent="-431789" rtl="0">
              <a:lnSpc>
                <a:spcPct val="150000"/>
              </a:lnSpc>
              <a:spcBef>
                <a:spcPts val="0"/>
              </a:spcBef>
              <a:spcAft>
                <a:spcPts val="0"/>
              </a:spcAft>
              <a:buSzPts val="1500"/>
              <a:buChar char="●"/>
              <a:defRPr sz="2000"/>
            </a:lvl1pPr>
            <a:lvl2pPr marL="1219170" lvl="1" indent="-397923" rtl="0">
              <a:spcBef>
                <a:spcPts val="2133"/>
              </a:spcBef>
              <a:spcAft>
                <a:spcPts val="0"/>
              </a:spcAft>
              <a:buSzPts val="1100"/>
              <a:buChar char="○"/>
              <a:defRPr sz="1467"/>
            </a:lvl2pPr>
            <a:lvl3pPr marL="1828754" lvl="2" indent="-397923" rtl="0">
              <a:spcBef>
                <a:spcPts val="2133"/>
              </a:spcBef>
              <a:spcAft>
                <a:spcPts val="0"/>
              </a:spcAft>
              <a:buSzPts val="1100"/>
              <a:buChar char="●"/>
              <a:defRPr sz="1467"/>
            </a:lvl3pPr>
            <a:lvl4pPr marL="2438339" lvl="3" indent="-397923" rtl="0">
              <a:spcBef>
                <a:spcPts val="2133"/>
              </a:spcBef>
              <a:spcAft>
                <a:spcPts val="0"/>
              </a:spcAft>
              <a:buSzPts val="1100"/>
              <a:buChar char="●"/>
              <a:defRPr sz="1467"/>
            </a:lvl4pPr>
            <a:lvl5pPr marL="3047924" lvl="4" indent="-397923" rtl="0">
              <a:spcBef>
                <a:spcPts val="2133"/>
              </a:spcBef>
              <a:spcAft>
                <a:spcPts val="0"/>
              </a:spcAft>
              <a:buSzPts val="1100"/>
              <a:buChar char="○"/>
              <a:defRPr sz="1467"/>
            </a:lvl5pPr>
            <a:lvl6pPr marL="3657509" lvl="5" indent="-397923" rtl="0">
              <a:spcBef>
                <a:spcPts val="2133"/>
              </a:spcBef>
              <a:spcAft>
                <a:spcPts val="0"/>
              </a:spcAft>
              <a:buSzPts val="1100"/>
              <a:buChar char="■"/>
              <a:defRPr sz="1467"/>
            </a:lvl6pPr>
            <a:lvl7pPr marL="4267093" lvl="6" indent="-397923" rtl="0">
              <a:spcBef>
                <a:spcPts val="2133"/>
              </a:spcBef>
              <a:spcAft>
                <a:spcPts val="0"/>
              </a:spcAft>
              <a:buSzPts val="1100"/>
              <a:buChar char="●"/>
              <a:defRPr sz="1467"/>
            </a:lvl7pPr>
            <a:lvl8pPr marL="4876678" lvl="7" indent="-397923" rtl="0">
              <a:spcBef>
                <a:spcPts val="2133"/>
              </a:spcBef>
              <a:spcAft>
                <a:spcPts val="0"/>
              </a:spcAft>
              <a:buSzPts val="1100"/>
              <a:buChar char="○"/>
              <a:defRPr sz="1467"/>
            </a:lvl8pPr>
            <a:lvl9pPr marL="5486263" lvl="8" indent="-397923" rtl="0">
              <a:spcBef>
                <a:spcPts val="2133"/>
              </a:spcBef>
              <a:spcAft>
                <a:spcPts val="2133"/>
              </a:spcAft>
              <a:buSzPts val="1100"/>
              <a:buChar char="■"/>
              <a:defRPr sz="1467"/>
            </a:lvl9pPr>
          </a:lstStyle>
          <a:p>
            <a:endParaRPr dirty="0"/>
          </a:p>
        </p:txBody>
      </p:sp>
      <p:sp>
        <p:nvSpPr>
          <p:cNvPr id="160" name="Google Shape;160;p23"/>
          <p:cNvSpPr txBox="1">
            <a:spLocks noGrp="1"/>
          </p:cNvSpPr>
          <p:nvPr>
            <p:ph type="body" idx="3"/>
          </p:nvPr>
        </p:nvSpPr>
        <p:spPr>
          <a:xfrm>
            <a:off x="6615967" y="4283467"/>
            <a:ext cx="5116000" cy="2390800"/>
          </a:xfrm>
          <a:prstGeom prst="rect">
            <a:avLst/>
          </a:prstGeom>
        </p:spPr>
        <p:txBody>
          <a:bodyPr spcFirstLastPara="1" wrap="square" lIns="91425" tIns="91425" rIns="91425" bIns="91425" anchor="t" anchorCtr="0">
            <a:noAutofit/>
          </a:bodyPr>
          <a:lstStyle>
            <a:lvl1pPr marL="609585" lvl="0" indent="-414856" rtl="0">
              <a:lnSpc>
                <a:spcPct val="150000"/>
              </a:lnSpc>
              <a:spcBef>
                <a:spcPts val="0"/>
              </a:spcBef>
              <a:spcAft>
                <a:spcPts val="0"/>
              </a:spcAft>
              <a:buClr>
                <a:srgbClr val="003955"/>
              </a:buClr>
              <a:buSzPts val="1300"/>
              <a:buFont typeface="Montserrat"/>
              <a:buChar char="●"/>
              <a:defRPr sz="1733" b="0" i="0" u="none" strike="noStrike" cap="none">
                <a:solidFill>
                  <a:srgbClr val="434343"/>
                </a:solidFill>
                <a:latin typeface="Calibri"/>
                <a:ea typeface="Calibri"/>
                <a:cs typeface="Calibri"/>
                <a:sym typeface="Calibri"/>
              </a:defRPr>
            </a:lvl1pPr>
            <a:lvl2pPr marL="1219170" lvl="1" indent="-380990" rtl="0">
              <a:spcBef>
                <a:spcPts val="2133"/>
              </a:spcBef>
              <a:spcAft>
                <a:spcPts val="0"/>
              </a:spcAft>
              <a:buClr>
                <a:srgbClr val="003955"/>
              </a:buClr>
              <a:buSzPts val="900"/>
              <a:buFont typeface="Montserrat"/>
              <a:buChar char="○"/>
              <a:defRPr sz="1200" b="1">
                <a:solidFill>
                  <a:srgbClr val="003955"/>
                </a:solidFill>
                <a:latin typeface="Montserrat"/>
                <a:ea typeface="Montserrat"/>
                <a:cs typeface="Montserrat"/>
                <a:sym typeface="Montserrat"/>
              </a:defRPr>
            </a:lvl2pPr>
            <a:lvl3pPr marL="1828754" lvl="2" indent="-380990" rtl="0">
              <a:spcBef>
                <a:spcPts val="2133"/>
              </a:spcBef>
              <a:spcAft>
                <a:spcPts val="0"/>
              </a:spcAft>
              <a:buClr>
                <a:srgbClr val="003955"/>
              </a:buClr>
              <a:buSzPts val="900"/>
              <a:buFont typeface="Montserrat"/>
              <a:buChar char="●"/>
              <a:defRPr sz="1200" b="1">
                <a:solidFill>
                  <a:srgbClr val="003955"/>
                </a:solidFill>
                <a:latin typeface="Montserrat"/>
                <a:ea typeface="Montserrat"/>
                <a:cs typeface="Montserrat"/>
                <a:sym typeface="Montserrat"/>
              </a:defRPr>
            </a:lvl3pPr>
            <a:lvl4pPr marL="2438339" lvl="3" indent="-380990" rtl="0">
              <a:spcBef>
                <a:spcPts val="2133"/>
              </a:spcBef>
              <a:spcAft>
                <a:spcPts val="0"/>
              </a:spcAft>
              <a:buClr>
                <a:srgbClr val="003955"/>
              </a:buClr>
              <a:buSzPts val="900"/>
              <a:buFont typeface="Montserrat"/>
              <a:buChar char="●"/>
              <a:defRPr sz="1200" b="1">
                <a:solidFill>
                  <a:srgbClr val="003955"/>
                </a:solidFill>
                <a:latin typeface="Montserrat"/>
                <a:ea typeface="Montserrat"/>
                <a:cs typeface="Montserrat"/>
                <a:sym typeface="Montserrat"/>
              </a:defRPr>
            </a:lvl4pPr>
            <a:lvl5pPr marL="3047924" lvl="4" indent="-380990" rtl="0">
              <a:spcBef>
                <a:spcPts val="2133"/>
              </a:spcBef>
              <a:spcAft>
                <a:spcPts val="0"/>
              </a:spcAft>
              <a:buClr>
                <a:srgbClr val="003955"/>
              </a:buClr>
              <a:buSzPts val="900"/>
              <a:buFont typeface="Montserrat"/>
              <a:buChar char="○"/>
              <a:defRPr sz="1200" b="1">
                <a:solidFill>
                  <a:srgbClr val="003955"/>
                </a:solidFill>
                <a:latin typeface="Montserrat"/>
                <a:ea typeface="Montserrat"/>
                <a:cs typeface="Montserrat"/>
                <a:sym typeface="Montserrat"/>
              </a:defRPr>
            </a:lvl5pPr>
            <a:lvl6pPr marL="3657509" lvl="5" indent="-380990" rtl="0">
              <a:spcBef>
                <a:spcPts val="2133"/>
              </a:spcBef>
              <a:spcAft>
                <a:spcPts val="0"/>
              </a:spcAft>
              <a:buClr>
                <a:srgbClr val="003955"/>
              </a:buClr>
              <a:buSzPts val="900"/>
              <a:buFont typeface="Montserrat"/>
              <a:buChar char="■"/>
              <a:defRPr sz="1200" b="1">
                <a:solidFill>
                  <a:srgbClr val="003955"/>
                </a:solidFill>
                <a:latin typeface="Montserrat"/>
                <a:ea typeface="Montserrat"/>
                <a:cs typeface="Montserrat"/>
                <a:sym typeface="Montserrat"/>
              </a:defRPr>
            </a:lvl6pPr>
            <a:lvl7pPr marL="4267093" lvl="6" indent="-380990" rtl="0">
              <a:spcBef>
                <a:spcPts val="2133"/>
              </a:spcBef>
              <a:spcAft>
                <a:spcPts val="0"/>
              </a:spcAft>
              <a:buClr>
                <a:srgbClr val="003955"/>
              </a:buClr>
              <a:buSzPts val="900"/>
              <a:buFont typeface="Montserrat"/>
              <a:buChar char="●"/>
              <a:defRPr sz="1200" b="1">
                <a:solidFill>
                  <a:srgbClr val="003955"/>
                </a:solidFill>
                <a:latin typeface="Montserrat"/>
                <a:ea typeface="Montserrat"/>
                <a:cs typeface="Montserrat"/>
                <a:sym typeface="Montserrat"/>
              </a:defRPr>
            </a:lvl7pPr>
            <a:lvl8pPr marL="4876678" lvl="7" indent="-380990" rtl="0">
              <a:spcBef>
                <a:spcPts val="2133"/>
              </a:spcBef>
              <a:spcAft>
                <a:spcPts val="0"/>
              </a:spcAft>
              <a:buClr>
                <a:srgbClr val="003955"/>
              </a:buClr>
              <a:buSzPts val="900"/>
              <a:buFont typeface="Montserrat"/>
              <a:buChar char="○"/>
              <a:defRPr sz="1200" b="1">
                <a:solidFill>
                  <a:srgbClr val="003955"/>
                </a:solidFill>
                <a:latin typeface="Montserrat"/>
                <a:ea typeface="Montserrat"/>
                <a:cs typeface="Montserrat"/>
                <a:sym typeface="Montserrat"/>
              </a:defRPr>
            </a:lvl8pPr>
            <a:lvl9pPr marL="5486263" lvl="8" indent="-380990" rtl="0">
              <a:spcBef>
                <a:spcPts val="2133"/>
              </a:spcBef>
              <a:spcAft>
                <a:spcPts val="2133"/>
              </a:spcAft>
              <a:buClr>
                <a:srgbClr val="003955"/>
              </a:buClr>
              <a:buSzPts val="900"/>
              <a:buFont typeface="Montserrat"/>
              <a:buChar char="■"/>
              <a:defRPr sz="1200" b="1">
                <a:solidFill>
                  <a:srgbClr val="003955"/>
                </a:solidFill>
                <a:latin typeface="Montserrat"/>
                <a:ea typeface="Montserrat"/>
                <a:cs typeface="Montserrat"/>
                <a:sym typeface="Montserrat"/>
              </a:defRPr>
            </a:lvl9pPr>
          </a:lstStyle>
          <a:p>
            <a:endParaRPr dirty="0"/>
          </a:p>
        </p:txBody>
      </p:sp>
      <p:sp>
        <p:nvSpPr>
          <p:cNvPr id="161" name="Google Shape;161;p23"/>
          <p:cNvSpPr txBox="1">
            <a:spLocks noGrp="1"/>
          </p:cNvSpPr>
          <p:nvPr>
            <p:ph type="title"/>
          </p:nvPr>
        </p:nvSpPr>
        <p:spPr>
          <a:xfrm>
            <a:off x="212400" y="75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300"/>
              <a:buNone/>
              <a:defRPr b="1"/>
            </a:lvl1pPr>
            <a:lvl2pPr lvl="1" rtl="0">
              <a:spcBef>
                <a:spcPts val="0"/>
              </a:spcBef>
              <a:spcAft>
                <a:spcPts val="0"/>
              </a:spcAft>
              <a:buSzPts val="2300"/>
              <a:buNone/>
              <a:defRPr/>
            </a:lvl2pPr>
            <a:lvl3pPr lvl="2" rtl="0">
              <a:spcBef>
                <a:spcPts val="0"/>
              </a:spcBef>
              <a:spcAft>
                <a:spcPts val="0"/>
              </a:spcAft>
              <a:buSzPts val="2300"/>
              <a:buNone/>
              <a:defRPr/>
            </a:lvl3pPr>
            <a:lvl4pPr lvl="3" rtl="0">
              <a:spcBef>
                <a:spcPts val="0"/>
              </a:spcBef>
              <a:spcAft>
                <a:spcPts val="0"/>
              </a:spcAft>
              <a:buSzPts val="2300"/>
              <a:buNone/>
              <a:defRPr/>
            </a:lvl4pPr>
            <a:lvl5pPr lvl="4" rtl="0">
              <a:spcBef>
                <a:spcPts val="0"/>
              </a:spcBef>
              <a:spcAft>
                <a:spcPts val="0"/>
              </a:spcAft>
              <a:buSzPts val="2300"/>
              <a:buNone/>
              <a:defRPr/>
            </a:lvl5pPr>
            <a:lvl6pPr lvl="5" rtl="0">
              <a:spcBef>
                <a:spcPts val="0"/>
              </a:spcBef>
              <a:spcAft>
                <a:spcPts val="0"/>
              </a:spcAft>
              <a:buSzPts val="2300"/>
              <a:buNone/>
              <a:defRPr/>
            </a:lvl6pPr>
            <a:lvl7pPr lvl="6" rtl="0">
              <a:spcBef>
                <a:spcPts val="0"/>
              </a:spcBef>
              <a:spcAft>
                <a:spcPts val="0"/>
              </a:spcAft>
              <a:buSzPts val="2300"/>
              <a:buNone/>
              <a:defRPr/>
            </a:lvl7pPr>
            <a:lvl8pPr lvl="7" rtl="0">
              <a:spcBef>
                <a:spcPts val="0"/>
              </a:spcBef>
              <a:spcAft>
                <a:spcPts val="0"/>
              </a:spcAft>
              <a:buSzPts val="2300"/>
              <a:buNone/>
              <a:defRPr/>
            </a:lvl8pPr>
            <a:lvl9pPr lvl="8" rtl="0">
              <a:spcBef>
                <a:spcPts val="0"/>
              </a:spcBef>
              <a:spcAft>
                <a:spcPts val="0"/>
              </a:spcAft>
              <a:buSzPts val="2300"/>
              <a:buNone/>
              <a:defRPr/>
            </a:lvl9pPr>
          </a:lstStyle>
          <a:p>
            <a:endParaRPr dirty="0"/>
          </a:p>
        </p:txBody>
      </p:sp>
      <p:sp>
        <p:nvSpPr>
          <p:cNvPr id="162" name="Google Shape;162;p23"/>
          <p:cNvSpPr txBox="1">
            <a:spLocks noGrp="1"/>
          </p:cNvSpPr>
          <p:nvPr>
            <p:ph type="subTitle" idx="4"/>
          </p:nvPr>
        </p:nvSpPr>
        <p:spPr>
          <a:xfrm>
            <a:off x="212400" y="531367"/>
            <a:ext cx="11360800" cy="422000"/>
          </a:xfrm>
          <a:prstGeom prst="rect">
            <a:avLst/>
          </a:prstGeom>
        </p:spPr>
        <p:txBody>
          <a:bodyPr spcFirstLastPara="1" wrap="square" lIns="91425" tIns="91425" rIns="91425" bIns="91425" anchor="t" anchorCtr="0">
            <a:noAutofit/>
          </a:bodyPr>
          <a:lstStyle>
            <a:lvl1pPr marL="609585" lvl="0" indent="-609585" rtl="0">
              <a:spcBef>
                <a:spcPts val="0"/>
              </a:spcBef>
              <a:spcAft>
                <a:spcPts val="0"/>
              </a:spcAft>
              <a:buClr>
                <a:srgbClr val="FFFFFF"/>
              </a:buClr>
              <a:buSzPts val="1500"/>
              <a:buNone/>
              <a:defRPr sz="2000">
                <a:solidFill>
                  <a:srgbClr val="FFFFFF"/>
                </a:solidFill>
              </a:defRPr>
            </a:lvl1pPr>
            <a:lvl2pPr lvl="1" rtl="0">
              <a:spcBef>
                <a:spcPts val="2133"/>
              </a:spcBef>
              <a:spcAft>
                <a:spcPts val="0"/>
              </a:spcAft>
              <a:buClr>
                <a:srgbClr val="FFFFFF"/>
              </a:buClr>
              <a:buSzPts val="1500"/>
              <a:buNone/>
              <a:defRPr sz="2000">
                <a:solidFill>
                  <a:srgbClr val="FFFFFF"/>
                </a:solidFill>
              </a:defRPr>
            </a:lvl2pPr>
            <a:lvl3pPr lvl="2" rtl="0">
              <a:spcBef>
                <a:spcPts val="2133"/>
              </a:spcBef>
              <a:spcAft>
                <a:spcPts val="0"/>
              </a:spcAft>
              <a:buClr>
                <a:srgbClr val="FFFFFF"/>
              </a:buClr>
              <a:buSzPts val="1500"/>
              <a:buNone/>
              <a:defRPr sz="2000">
                <a:solidFill>
                  <a:srgbClr val="FFFFFF"/>
                </a:solidFill>
              </a:defRPr>
            </a:lvl3pPr>
            <a:lvl4pPr lvl="3" rtl="0">
              <a:spcBef>
                <a:spcPts val="2133"/>
              </a:spcBef>
              <a:spcAft>
                <a:spcPts val="0"/>
              </a:spcAft>
              <a:buClr>
                <a:srgbClr val="FFFFFF"/>
              </a:buClr>
              <a:buSzPts val="1500"/>
              <a:buNone/>
              <a:defRPr sz="2000">
                <a:solidFill>
                  <a:srgbClr val="FFFFFF"/>
                </a:solidFill>
              </a:defRPr>
            </a:lvl4pPr>
            <a:lvl5pPr lvl="4" rtl="0">
              <a:spcBef>
                <a:spcPts val="2133"/>
              </a:spcBef>
              <a:spcAft>
                <a:spcPts val="0"/>
              </a:spcAft>
              <a:buClr>
                <a:srgbClr val="FFFFFF"/>
              </a:buClr>
              <a:buSzPts val="1500"/>
              <a:buNone/>
              <a:defRPr sz="2000">
                <a:solidFill>
                  <a:srgbClr val="FFFFFF"/>
                </a:solidFill>
              </a:defRPr>
            </a:lvl5pPr>
            <a:lvl6pPr lvl="5" rtl="0">
              <a:spcBef>
                <a:spcPts val="2133"/>
              </a:spcBef>
              <a:spcAft>
                <a:spcPts val="0"/>
              </a:spcAft>
              <a:buClr>
                <a:srgbClr val="FFFFFF"/>
              </a:buClr>
              <a:buSzPts val="1500"/>
              <a:buNone/>
              <a:defRPr sz="2000">
                <a:solidFill>
                  <a:srgbClr val="FFFFFF"/>
                </a:solidFill>
              </a:defRPr>
            </a:lvl6pPr>
            <a:lvl7pPr lvl="6" rtl="0">
              <a:spcBef>
                <a:spcPts val="2133"/>
              </a:spcBef>
              <a:spcAft>
                <a:spcPts val="0"/>
              </a:spcAft>
              <a:buClr>
                <a:srgbClr val="FFFFFF"/>
              </a:buClr>
              <a:buSzPts val="1500"/>
              <a:buNone/>
              <a:defRPr sz="2000">
                <a:solidFill>
                  <a:srgbClr val="FFFFFF"/>
                </a:solidFill>
              </a:defRPr>
            </a:lvl7pPr>
            <a:lvl8pPr lvl="7" rtl="0">
              <a:spcBef>
                <a:spcPts val="2133"/>
              </a:spcBef>
              <a:spcAft>
                <a:spcPts val="0"/>
              </a:spcAft>
              <a:buClr>
                <a:srgbClr val="FFFFFF"/>
              </a:buClr>
              <a:buSzPts val="1500"/>
              <a:buNone/>
              <a:defRPr sz="2000">
                <a:solidFill>
                  <a:srgbClr val="FFFFFF"/>
                </a:solidFill>
              </a:defRPr>
            </a:lvl8pPr>
            <a:lvl9pPr lvl="8" rtl="0">
              <a:spcBef>
                <a:spcPts val="2133"/>
              </a:spcBef>
              <a:spcAft>
                <a:spcPts val="2133"/>
              </a:spcAft>
              <a:buClr>
                <a:srgbClr val="FFFFFF"/>
              </a:buClr>
              <a:buSzPts val="1500"/>
              <a:buNone/>
              <a:defRPr sz="2000">
                <a:solidFill>
                  <a:srgbClr val="FFFFFF"/>
                </a:solidFill>
              </a:defRPr>
            </a:lvl9pPr>
          </a:lstStyle>
          <a:p>
            <a:endParaRPr dirty="0"/>
          </a:p>
        </p:txBody>
      </p:sp>
    </p:spTree>
    <p:extLst>
      <p:ext uri="{BB962C8B-B14F-4D97-AF65-F5344CB8AC3E}">
        <p14:creationId xmlns:p14="http://schemas.microsoft.com/office/powerpoint/2010/main" val="199536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ransition Slide">
  <p:cSld name="Transition Slide">
    <p:bg>
      <p:bgPr>
        <a:solidFill>
          <a:srgbClr val="434343"/>
        </a:solidFill>
        <a:effectLst/>
      </p:bgPr>
    </p:bg>
    <p:spTree>
      <p:nvGrpSpPr>
        <p:cNvPr id="1" name="Shape 163"/>
        <p:cNvGrpSpPr/>
        <p:nvPr/>
      </p:nvGrpSpPr>
      <p:grpSpPr>
        <a:xfrm>
          <a:off x="0" y="0"/>
          <a:ext cx="0" cy="0"/>
          <a:chOff x="0" y="0"/>
          <a:chExt cx="0" cy="0"/>
        </a:xfrm>
      </p:grpSpPr>
      <p:sp>
        <p:nvSpPr>
          <p:cNvPr id="164" name="Google Shape;164;p24"/>
          <p:cNvSpPr/>
          <p:nvPr/>
        </p:nvSpPr>
        <p:spPr>
          <a:xfrm>
            <a:off x="-17600" y="-17600"/>
            <a:ext cx="12227200" cy="6893200"/>
          </a:xfrm>
          <a:prstGeom prst="rect">
            <a:avLst/>
          </a:prstGeom>
          <a:solidFill>
            <a:srgbClr val="99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24"/>
          <p:cNvSpPr/>
          <p:nvPr/>
        </p:nvSpPr>
        <p:spPr>
          <a:xfrm>
            <a:off x="984000" y="1794033"/>
            <a:ext cx="10224000" cy="3436000"/>
          </a:xfrm>
          <a:prstGeom prst="rect">
            <a:avLst/>
          </a:prstGeom>
          <a:solidFill>
            <a:srgbClr val="99003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solidFill>
                <a:srgbClr val="212121"/>
              </a:solidFill>
              <a:latin typeface="Arial"/>
              <a:ea typeface="Arial"/>
              <a:cs typeface="Arial"/>
              <a:sym typeface="Arial"/>
            </a:endParaRPr>
          </a:p>
        </p:txBody>
      </p:sp>
      <p:sp>
        <p:nvSpPr>
          <p:cNvPr id="166" name="Google Shape;166;p24"/>
          <p:cNvSpPr txBox="1">
            <a:spLocks noGrp="1"/>
          </p:cNvSpPr>
          <p:nvPr>
            <p:ph type="ctrTitle"/>
          </p:nvPr>
        </p:nvSpPr>
        <p:spPr>
          <a:xfrm>
            <a:off x="3526500" y="2228133"/>
            <a:ext cx="7324400" cy="1545600"/>
          </a:xfrm>
          <a:prstGeom prst="rect">
            <a:avLst/>
          </a:prstGeom>
        </p:spPr>
        <p:txBody>
          <a:bodyPr spcFirstLastPara="1" wrap="square" lIns="91425" tIns="91425" rIns="91425" bIns="91425" anchor="ctr" anchorCtr="0">
            <a:noAutofit/>
          </a:bodyPr>
          <a:lstStyle>
            <a:lvl1pPr lvl="0" rtl="0">
              <a:lnSpc>
                <a:spcPct val="75000"/>
              </a:lnSpc>
              <a:spcBef>
                <a:spcPts val="0"/>
              </a:spcBef>
              <a:spcAft>
                <a:spcPts val="0"/>
              </a:spcAft>
              <a:buSzPts val="3500"/>
              <a:buNone/>
              <a:defRPr sz="4667" b="1"/>
            </a:lvl1pPr>
            <a:lvl2pPr lvl="1" rtl="0">
              <a:spcBef>
                <a:spcPts val="0"/>
              </a:spcBef>
              <a:spcAft>
                <a:spcPts val="0"/>
              </a:spcAft>
              <a:buSzPts val="3500"/>
              <a:buNone/>
              <a:defRPr sz="4667" b="1"/>
            </a:lvl2pPr>
            <a:lvl3pPr lvl="2" rtl="0">
              <a:spcBef>
                <a:spcPts val="0"/>
              </a:spcBef>
              <a:spcAft>
                <a:spcPts val="0"/>
              </a:spcAft>
              <a:buSzPts val="3500"/>
              <a:buNone/>
              <a:defRPr sz="4667" b="1"/>
            </a:lvl3pPr>
            <a:lvl4pPr lvl="3" rtl="0">
              <a:spcBef>
                <a:spcPts val="0"/>
              </a:spcBef>
              <a:spcAft>
                <a:spcPts val="0"/>
              </a:spcAft>
              <a:buSzPts val="3500"/>
              <a:buNone/>
              <a:defRPr sz="4667" b="1"/>
            </a:lvl4pPr>
            <a:lvl5pPr lvl="4" rtl="0">
              <a:spcBef>
                <a:spcPts val="0"/>
              </a:spcBef>
              <a:spcAft>
                <a:spcPts val="0"/>
              </a:spcAft>
              <a:buSzPts val="3500"/>
              <a:buNone/>
              <a:defRPr sz="4667" b="1"/>
            </a:lvl5pPr>
            <a:lvl6pPr lvl="5" rtl="0">
              <a:spcBef>
                <a:spcPts val="0"/>
              </a:spcBef>
              <a:spcAft>
                <a:spcPts val="0"/>
              </a:spcAft>
              <a:buSzPts val="3500"/>
              <a:buNone/>
              <a:defRPr sz="4667" b="1"/>
            </a:lvl6pPr>
            <a:lvl7pPr lvl="6" rtl="0">
              <a:spcBef>
                <a:spcPts val="0"/>
              </a:spcBef>
              <a:spcAft>
                <a:spcPts val="0"/>
              </a:spcAft>
              <a:buSzPts val="3500"/>
              <a:buNone/>
              <a:defRPr sz="4667" b="1"/>
            </a:lvl7pPr>
            <a:lvl8pPr lvl="7" rtl="0">
              <a:spcBef>
                <a:spcPts val="0"/>
              </a:spcBef>
              <a:spcAft>
                <a:spcPts val="0"/>
              </a:spcAft>
              <a:buSzPts val="3500"/>
              <a:buNone/>
              <a:defRPr sz="4667" b="1"/>
            </a:lvl8pPr>
            <a:lvl9pPr lvl="8" rtl="0">
              <a:spcBef>
                <a:spcPts val="0"/>
              </a:spcBef>
              <a:spcAft>
                <a:spcPts val="0"/>
              </a:spcAft>
              <a:buSzPts val="3500"/>
              <a:buNone/>
              <a:defRPr sz="4667" b="1"/>
            </a:lvl9pPr>
          </a:lstStyle>
          <a:p>
            <a:endParaRPr/>
          </a:p>
        </p:txBody>
      </p:sp>
      <p:sp>
        <p:nvSpPr>
          <p:cNvPr id="167" name="Google Shape;167;p24"/>
          <p:cNvSpPr txBox="1">
            <a:spLocks noGrp="1"/>
          </p:cNvSpPr>
          <p:nvPr>
            <p:ph type="subTitle" idx="1"/>
          </p:nvPr>
        </p:nvSpPr>
        <p:spPr>
          <a:xfrm>
            <a:off x="3526500" y="3922800"/>
            <a:ext cx="7324400" cy="70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300"/>
              <a:buFont typeface="Montserrat Light"/>
              <a:buNone/>
              <a:defRPr sz="3067">
                <a:solidFill>
                  <a:srgbClr val="FFFFFF"/>
                </a:solidFill>
                <a:latin typeface="Montserrat Light"/>
                <a:ea typeface="Montserrat Light"/>
                <a:cs typeface="Montserrat Light"/>
                <a:sym typeface="Montserrat Light"/>
              </a:defRPr>
            </a:lvl1pPr>
            <a:lvl2pPr lvl="1" rtl="0">
              <a:lnSpc>
                <a:spcPct val="100000"/>
              </a:lnSpc>
              <a:spcBef>
                <a:spcPts val="0"/>
              </a:spcBef>
              <a:spcAft>
                <a:spcPts val="0"/>
              </a:spcAft>
              <a:buClr>
                <a:srgbClr val="FFFFFF"/>
              </a:buClr>
              <a:buSzPts val="2300"/>
              <a:buFont typeface="Montserrat Light"/>
              <a:buNone/>
              <a:defRPr sz="3067">
                <a:solidFill>
                  <a:srgbClr val="FFFFFF"/>
                </a:solidFill>
                <a:latin typeface="Montserrat Light"/>
                <a:ea typeface="Montserrat Light"/>
                <a:cs typeface="Montserrat Light"/>
                <a:sym typeface="Montserrat Light"/>
              </a:defRPr>
            </a:lvl2pPr>
            <a:lvl3pPr lvl="2" rtl="0">
              <a:lnSpc>
                <a:spcPct val="100000"/>
              </a:lnSpc>
              <a:spcBef>
                <a:spcPts val="0"/>
              </a:spcBef>
              <a:spcAft>
                <a:spcPts val="0"/>
              </a:spcAft>
              <a:buClr>
                <a:srgbClr val="FFFFFF"/>
              </a:buClr>
              <a:buSzPts val="2300"/>
              <a:buFont typeface="Montserrat Light"/>
              <a:buNone/>
              <a:defRPr sz="3067">
                <a:solidFill>
                  <a:srgbClr val="FFFFFF"/>
                </a:solidFill>
                <a:latin typeface="Montserrat Light"/>
                <a:ea typeface="Montserrat Light"/>
                <a:cs typeface="Montserrat Light"/>
                <a:sym typeface="Montserrat Light"/>
              </a:defRPr>
            </a:lvl3pPr>
            <a:lvl4pPr lvl="3" rtl="0">
              <a:lnSpc>
                <a:spcPct val="100000"/>
              </a:lnSpc>
              <a:spcBef>
                <a:spcPts val="0"/>
              </a:spcBef>
              <a:spcAft>
                <a:spcPts val="0"/>
              </a:spcAft>
              <a:buClr>
                <a:srgbClr val="FFFFFF"/>
              </a:buClr>
              <a:buSzPts val="2300"/>
              <a:buFont typeface="Montserrat Light"/>
              <a:buNone/>
              <a:defRPr sz="3067">
                <a:solidFill>
                  <a:srgbClr val="FFFFFF"/>
                </a:solidFill>
                <a:latin typeface="Montserrat Light"/>
                <a:ea typeface="Montserrat Light"/>
                <a:cs typeface="Montserrat Light"/>
                <a:sym typeface="Montserrat Light"/>
              </a:defRPr>
            </a:lvl4pPr>
            <a:lvl5pPr lvl="4" rtl="0">
              <a:lnSpc>
                <a:spcPct val="100000"/>
              </a:lnSpc>
              <a:spcBef>
                <a:spcPts val="0"/>
              </a:spcBef>
              <a:spcAft>
                <a:spcPts val="0"/>
              </a:spcAft>
              <a:buClr>
                <a:srgbClr val="FFFFFF"/>
              </a:buClr>
              <a:buSzPts val="2300"/>
              <a:buFont typeface="Montserrat Light"/>
              <a:buNone/>
              <a:defRPr sz="3067">
                <a:solidFill>
                  <a:srgbClr val="FFFFFF"/>
                </a:solidFill>
                <a:latin typeface="Montserrat Light"/>
                <a:ea typeface="Montserrat Light"/>
                <a:cs typeface="Montserrat Light"/>
                <a:sym typeface="Montserrat Light"/>
              </a:defRPr>
            </a:lvl5pPr>
            <a:lvl6pPr lvl="5" rtl="0">
              <a:lnSpc>
                <a:spcPct val="100000"/>
              </a:lnSpc>
              <a:spcBef>
                <a:spcPts val="0"/>
              </a:spcBef>
              <a:spcAft>
                <a:spcPts val="0"/>
              </a:spcAft>
              <a:buClr>
                <a:srgbClr val="FFFFFF"/>
              </a:buClr>
              <a:buSzPts val="2300"/>
              <a:buFont typeface="Montserrat Light"/>
              <a:buNone/>
              <a:defRPr sz="3067">
                <a:solidFill>
                  <a:srgbClr val="FFFFFF"/>
                </a:solidFill>
                <a:latin typeface="Montserrat Light"/>
                <a:ea typeface="Montserrat Light"/>
                <a:cs typeface="Montserrat Light"/>
                <a:sym typeface="Montserrat Light"/>
              </a:defRPr>
            </a:lvl6pPr>
            <a:lvl7pPr lvl="6" rtl="0">
              <a:lnSpc>
                <a:spcPct val="100000"/>
              </a:lnSpc>
              <a:spcBef>
                <a:spcPts val="0"/>
              </a:spcBef>
              <a:spcAft>
                <a:spcPts val="0"/>
              </a:spcAft>
              <a:buClr>
                <a:srgbClr val="FFFFFF"/>
              </a:buClr>
              <a:buSzPts val="2300"/>
              <a:buFont typeface="Montserrat Light"/>
              <a:buNone/>
              <a:defRPr sz="3067">
                <a:solidFill>
                  <a:srgbClr val="FFFFFF"/>
                </a:solidFill>
                <a:latin typeface="Montserrat Light"/>
                <a:ea typeface="Montserrat Light"/>
                <a:cs typeface="Montserrat Light"/>
                <a:sym typeface="Montserrat Light"/>
              </a:defRPr>
            </a:lvl7pPr>
            <a:lvl8pPr lvl="7" rtl="0">
              <a:lnSpc>
                <a:spcPct val="100000"/>
              </a:lnSpc>
              <a:spcBef>
                <a:spcPts val="0"/>
              </a:spcBef>
              <a:spcAft>
                <a:spcPts val="0"/>
              </a:spcAft>
              <a:buClr>
                <a:srgbClr val="FFFFFF"/>
              </a:buClr>
              <a:buSzPts val="2300"/>
              <a:buFont typeface="Montserrat Light"/>
              <a:buNone/>
              <a:defRPr sz="3067">
                <a:solidFill>
                  <a:srgbClr val="FFFFFF"/>
                </a:solidFill>
                <a:latin typeface="Montserrat Light"/>
                <a:ea typeface="Montserrat Light"/>
                <a:cs typeface="Montserrat Light"/>
                <a:sym typeface="Montserrat Light"/>
              </a:defRPr>
            </a:lvl8pPr>
            <a:lvl9pPr lvl="8" rtl="0">
              <a:lnSpc>
                <a:spcPct val="100000"/>
              </a:lnSpc>
              <a:spcBef>
                <a:spcPts val="0"/>
              </a:spcBef>
              <a:spcAft>
                <a:spcPts val="0"/>
              </a:spcAft>
              <a:buClr>
                <a:srgbClr val="FFFFFF"/>
              </a:buClr>
              <a:buSzPts val="2300"/>
              <a:buFont typeface="Montserrat Light"/>
              <a:buNone/>
              <a:defRPr sz="3067">
                <a:solidFill>
                  <a:srgbClr val="FFFFFF"/>
                </a:solidFill>
                <a:latin typeface="Montserrat Light"/>
                <a:ea typeface="Montserrat Light"/>
                <a:cs typeface="Montserrat Light"/>
                <a:sym typeface="Montserrat Light"/>
              </a:defRPr>
            </a:lvl9pPr>
          </a:lstStyle>
          <a:p>
            <a:endParaRPr/>
          </a:p>
        </p:txBody>
      </p:sp>
      <p:sp>
        <p:nvSpPr>
          <p:cNvPr id="169" name="Google Shape;169;p24"/>
          <p:cNvSpPr/>
          <p:nvPr/>
        </p:nvSpPr>
        <p:spPr>
          <a:xfrm>
            <a:off x="984000" y="1662433"/>
            <a:ext cx="10224000" cy="131600"/>
          </a:xfrm>
          <a:prstGeom prst="rect">
            <a:avLst/>
          </a:prstGeom>
          <a:solidFill>
            <a:srgbClr val="66666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24"/>
          <p:cNvSpPr/>
          <p:nvPr/>
        </p:nvSpPr>
        <p:spPr>
          <a:xfrm>
            <a:off x="984000" y="5098467"/>
            <a:ext cx="10224000" cy="131600"/>
          </a:xfrm>
          <a:prstGeom prst="rect">
            <a:avLst/>
          </a:prstGeom>
          <a:solidFill>
            <a:srgbClr val="66666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171" name="Google Shape;171;p24"/>
          <p:cNvCxnSpPr/>
          <p:nvPr/>
        </p:nvCxnSpPr>
        <p:spPr>
          <a:xfrm>
            <a:off x="3322800" y="2302400"/>
            <a:ext cx="0" cy="2320800"/>
          </a:xfrm>
          <a:prstGeom prst="straightConnector1">
            <a:avLst/>
          </a:prstGeom>
          <a:noFill/>
          <a:ln w="19050" cap="flat" cmpd="sng">
            <a:solidFill>
              <a:srgbClr val="666666"/>
            </a:solidFill>
            <a:prstDash val="solid"/>
            <a:round/>
            <a:headEnd type="none" w="med" len="med"/>
            <a:tailEnd type="none" w="med" len="med"/>
          </a:ln>
        </p:spPr>
      </p:cxnSp>
      <p:pic>
        <p:nvPicPr>
          <p:cNvPr id="172" name="Google Shape;172;p24"/>
          <p:cNvPicPr preferRelativeResize="0"/>
          <p:nvPr/>
        </p:nvPicPr>
        <p:blipFill>
          <a:blip r:embed="rId2">
            <a:alphaModFix/>
          </a:blip>
          <a:stretch>
            <a:fillRect/>
          </a:stretch>
        </p:blipFill>
        <p:spPr>
          <a:xfrm>
            <a:off x="1236616" y="2550267"/>
            <a:ext cx="1825067" cy="1825067"/>
          </a:xfrm>
          <a:prstGeom prst="rect">
            <a:avLst/>
          </a:prstGeom>
          <a:noFill/>
          <a:ln>
            <a:noFill/>
          </a:ln>
        </p:spPr>
      </p:pic>
    </p:spTree>
    <p:extLst>
      <p:ext uri="{BB962C8B-B14F-4D97-AF65-F5344CB8AC3E}">
        <p14:creationId xmlns:p14="http://schemas.microsoft.com/office/powerpoint/2010/main" val="3051161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 preserve="1" userDrawn="1">
  <p:cSld name="Custom Layout 1">
    <p:spTree>
      <p:nvGrpSpPr>
        <p:cNvPr id="1" name="Shape 98"/>
        <p:cNvGrpSpPr/>
        <p:nvPr/>
      </p:nvGrpSpPr>
      <p:grpSpPr>
        <a:xfrm>
          <a:off x="0" y="0"/>
          <a:ext cx="0" cy="0"/>
          <a:chOff x="0" y="0"/>
          <a:chExt cx="0" cy="0"/>
        </a:xfrm>
      </p:grpSpPr>
      <p:sp>
        <p:nvSpPr>
          <p:cNvPr id="100" name="Google Shape;100;p13"/>
          <p:cNvSpPr/>
          <p:nvPr/>
        </p:nvSpPr>
        <p:spPr>
          <a:xfrm>
            <a:off x="-17600" y="-17600"/>
            <a:ext cx="12227200" cy="68932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13"/>
          <p:cNvSpPr/>
          <p:nvPr userDrawn="1"/>
        </p:nvSpPr>
        <p:spPr>
          <a:xfrm>
            <a:off x="6096000" y="-17600"/>
            <a:ext cx="6096000" cy="6893200"/>
          </a:xfrm>
          <a:prstGeom prst="rect">
            <a:avLst/>
          </a:prstGeom>
          <a:solidFill>
            <a:srgbClr val="9900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highlight>
                <a:srgbClr val="99003D"/>
              </a:highlight>
            </a:endParaRPr>
          </a:p>
        </p:txBody>
      </p:sp>
      <p:sp>
        <p:nvSpPr>
          <p:cNvPr id="104" name="Google Shape;104;p13"/>
          <p:cNvSpPr txBox="1">
            <a:spLocks noGrp="1"/>
          </p:cNvSpPr>
          <p:nvPr>
            <p:ph type="ctrTitle" idx="3" hasCustomPrompt="1"/>
          </p:nvPr>
        </p:nvSpPr>
        <p:spPr>
          <a:xfrm>
            <a:off x="526967" y="429167"/>
            <a:ext cx="5022800" cy="5988893"/>
          </a:xfrm>
          <a:prstGeom prst="rect">
            <a:avLst/>
          </a:prstGeom>
        </p:spPr>
        <p:txBody>
          <a:bodyPr spcFirstLastPara="1" wrap="square" lIns="91425" tIns="91425" rIns="91425" bIns="91425" anchor="ctr" anchorCtr="0">
            <a:noAutofit/>
          </a:bodyPr>
          <a:lstStyle>
            <a:lvl1pPr lvl="0" algn="l" rtl="0">
              <a:lnSpc>
                <a:spcPct val="200000"/>
              </a:lnSpc>
              <a:spcBef>
                <a:spcPts val="0"/>
              </a:spcBef>
              <a:spcAft>
                <a:spcPts val="1600"/>
              </a:spcAft>
              <a:buClr>
                <a:srgbClr val="434343"/>
              </a:buClr>
              <a:buSzPts val="2200"/>
              <a:buNone/>
              <a:defRPr sz="2667" b="1">
                <a:solidFill>
                  <a:schemeClr val="bg2">
                    <a:lumMod val="75000"/>
                  </a:schemeClr>
                </a:solidFill>
              </a:defRPr>
            </a:lvl1pPr>
            <a:lvl2pPr lvl="1"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2pPr>
            <a:lvl3pPr lvl="2"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3pPr>
            <a:lvl4pPr lvl="3"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4pPr>
            <a:lvl5pPr lvl="4"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5pPr>
            <a:lvl6pPr lvl="5"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6pPr>
            <a:lvl7pPr lvl="6"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7pPr>
            <a:lvl8pPr lvl="7"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8pPr>
            <a:lvl9pPr lvl="8"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9pPr>
          </a:lstStyle>
          <a:p>
            <a:br>
              <a:rPr lang="en-US" dirty="0"/>
            </a:br>
            <a:br>
              <a:rPr lang="en-US" dirty="0"/>
            </a:br>
            <a:endParaRPr dirty="0"/>
          </a:p>
        </p:txBody>
      </p:sp>
      <p:sp>
        <p:nvSpPr>
          <p:cNvPr id="105" name="Google Shape;105;p13"/>
          <p:cNvSpPr txBox="1">
            <a:spLocks noGrp="1"/>
          </p:cNvSpPr>
          <p:nvPr>
            <p:ph type="ctrTitle" idx="4"/>
          </p:nvPr>
        </p:nvSpPr>
        <p:spPr>
          <a:xfrm>
            <a:off x="6632600" y="439942"/>
            <a:ext cx="5022800" cy="5978119"/>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FFFFFF"/>
              </a:buClr>
              <a:buSzPts val="2200"/>
              <a:buNone/>
              <a:defRPr sz="5333" b="1">
                <a:solidFill>
                  <a:srgbClr val="FFFFFF"/>
                </a:solidFill>
              </a:defRPr>
            </a:lvl1pPr>
            <a:lvl2pPr lvl="1" algn="ctr" rtl="0">
              <a:spcBef>
                <a:spcPts val="0"/>
              </a:spcBef>
              <a:spcAft>
                <a:spcPts val="0"/>
              </a:spcAft>
              <a:buClr>
                <a:srgbClr val="FFFFFF"/>
              </a:buClr>
              <a:buSzPts val="3500"/>
              <a:buFont typeface="Calibri"/>
              <a:buNone/>
              <a:defRPr sz="4667" b="1">
                <a:solidFill>
                  <a:srgbClr val="FFFFFF"/>
                </a:solidFill>
                <a:latin typeface="Calibri"/>
                <a:ea typeface="Calibri"/>
                <a:cs typeface="Calibri"/>
                <a:sym typeface="Calibri"/>
              </a:defRPr>
            </a:lvl2pPr>
            <a:lvl3pPr lvl="2" algn="ctr" rtl="0">
              <a:spcBef>
                <a:spcPts val="0"/>
              </a:spcBef>
              <a:spcAft>
                <a:spcPts val="0"/>
              </a:spcAft>
              <a:buClr>
                <a:srgbClr val="FFFFFF"/>
              </a:buClr>
              <a:buSzPts val="3500"/>
              <a:buFont typeface="Calibri"/>
              <a:buNone/>
              <a:defRPr sz="4667" b="1">
                <a:solidFill>
                  <a:srgbClr val="FFFFFF"/>
                </a:solidFill>
                <a:latin typeface="Calibri"/>
                <a:ea typeface="Calibri"/>
                <a:cs typeface="Calibri"/>
                <a:sym typeface="Calibri"/>
              </a:defRPr>
            </a:lvl3pPr>
            <a:lvl4pPr lvl="3" algn="ctr" rtl="0">
              <a:spcBef>
                <a:spcPts val="0"/>
              </a:spcBef>
              <a:spcAft>
                <a:spcPts val="0"/>
              </a:spcAft>
              <a:buClr>
                <a:srgbClr val="FFFFFF"/>
              </a:buClr>
              <a:buSzPts val="3500"/>
              <a:buFont typeface="Calibri"/>
              <a:buNone/>
              <a:defRPr sz="4667" b="1">
                <a:solidFill>
                  <a:srgbClr val="FFFFFF"/>
                </a:solidFill>
                <a:latin typeface="Calibri"/>
                <a:ea typeface="Calibri"/>
                <a:cs typeface="Calibri"/>
                <a:sym typeface="Calibri"/>
              </a:defRPr>
            </a:lvl4pPr>
            <a:lvl5pPr lvl="4" algn="ctr" rtl="0">
              <a:spcBef>
                <a:spcPts val="0"/>
              </a:spcBef>
              <a:spcAft>
                <a:spcPts val="0"/>
              </a:spcAft>
              <a:buClr>
                <a:srgbClr val="FFFFFF"/>
              </a:buClr>
              <a:buSzPts val="3500"/>
              <a:buFont typeface="Calibri"/>
              <a:buNone/>
              <a:defRPr sz="4667" b="1">
                <a:solidFill>
                  <a:srgbClr val="FFFFFF"/>
                </a:solidFill>
                <a:latin typeface="Calibri"/>
                <a:ea typeface="Calibri"/>
                <a:cs typeface="Calibri"/>
                <a:sym typeface="Calibri"/>
              </a:defRPr>
            </a:lvl5pPr>
            <a:lvl6pPr lvl="5" algn="ctr" rtl="0">
              <a:spcBef>
                <a:spcPts val="0"/>
              </a:spcBef>
              <a:spcAft>
                <a:spcPts val="0"/>
              </a:spcAft>
              <a:buClr>
                <a:srgbClr val="FFFFFF"/>
              </a:buClr>
              <a:buSzPts val="3500"/>
              <a:buFont typeface="Calibri"/>
              <a:buNone/>
              <a:defRPr sz="4667" b="1">
                <a:solidFill>
                  <a:srgbClr val="FFFFFF"/>
                </a:solidFill>
                <a:latin typeface="Calibri"/>
                <a:ea typeface="Calibri"/>
                <a:cs typeface="Calibri"/>
                <a:sym typeface="Calibri"/>
              </a:defRPr>
            </a:lvl6pPr>
            <a:lvl7pPr lvl="6" algn="ctr" rtl="0">
              <a:spcBef>
                <a:spcPts val="0"/>
              </a:spcBef>
              <a:spcAft>
                <a:spcPts val="0"/>
              </a:spcAft>
              <a:buClr>
                <a:srgbClr val="FFFFFF"/>
              </a:buClr>
              <a:buSzPts val="3500"/>
              <a:buFont typeface="Calibri"/>
              <a:buNone/>
              <a:defRPr sz="4667" b="1">
                <a:solidFill>
                  <a:srgbClr val="FFFFFF"/>
                </a:solidFill>
                <a:latin typeface="Calibri"/>
                <a:ea typeface="Calibri"/>
                <a:cs typeface="Calibri"/>
                <a:sym typeface="Calibri"/>
              </a:defRPr>
            </a:lvl7pPr>
            <a:lvl8pPr lvl="7" algn="ctr" rtl="0">
              <a:spcBef>
                <a:spcPts val="0"/>
              </a:spcBef>
              <a:spcAft>
                <a:spcPts val="0"/>
              </a:spcAft>
              <a:buClr>
                <a:srgbClr val="FFFFFF"/>
              </a:buClr>
              <a:buSzPts val="3500"/>
              <a:buFont typeface="Calibri"/>
              <a:buNone/>
              <a:defRPr sz="4667" b="1">
                <a:solidFill>
                  <a:srgbClr val="FFFFFF"/>
                </a:solidFill>
                <a:latin typeface="Calibri"/>
                <a:ea typeface="Calibri"/>
                <a:cs typeface="Calibri"/>
                <a:sym typeface="Calibri"/>
              </a:defRPr>
            </a:lvl8pPr>
            <a:lvl9pPr lvl="8" algn="ctr" rtl="0">
              <a:spcBef>
                <a:spcPts val="0"/>
              </a:spcBef>
              <a:spcAft>
                <a:spcPts val="0"/>
              </a:spcAft>
              <a:buClr>
                <a:srgbClr val="FFFFFF"/>
              </a:buClr>
              <a:buSzPts val="3500"/>
              <a:buFont typeface="Calibri"/>
              <a:buNone/>
              <a:defRPr sz="4667" b="1">
                <a:solidFill>
                  <a:srgbClr val="FFFFFF"/>
                </a:solidFill>
                <a:latin typeface="Calibri"/>
                <a:ea typeface="Calibri"/>
                <a:cs typeface="Calibri"/>
                <a:sym typeface="Calibri"/>
              </a:defRPr>
            </a:lvl9pPr>
          </a:lstStyle>
          <a:p>
            <a:endParaRPr dirty="0"/>
          </a:p>
        </p:txBody>
      </p:sp>
      <p:pic>
        <p:nvPicPr>
          <p:cNvPr id="6" name="Picture 5" descr="A picture containing text&#10;&#10;Description automatically generated">
            <a:extLst>
              <a:ext uri="{FF2B5EF4-FFF2-40B4-BE49-F238E27FC236}">
                <a16:creationId xmlns:a16="http://schemas.microsoft.com/office/drawing/2014/main" id="{5852C576-467E-4E38-BC1F-3A5AF1F47038}"/>
              </a:ext>
            </a:extLst>
          </p:cNvPr>
          <p:cNvPicPr>
            <a:picLocks noChangeAspect="1"/>
          </p:cNvPicPr>
          <p:nvPr userDrawn="1"/>
        </p:nvPicPr>
        <p:blipFill>
          <a:blip r:embed="rId2"/>
          <a:stretch>
            <a:fillRect/>
          </a:stretch>
        </p:blipFill>
        <p:spPr>
          <a:xfrm>
            <a:off x="163790" y="6183153"/>
            <a:ext cx="3865124" cy="702751"/>
          </a:xfrm>
          <a:prstGeom prst="rect">
            <a:avLst/>
          </a:prstGeom>
        </p:spPr>
      </p:pic>
    </p:spTree>
    <p:extLst>
      <p:ext uri="{BB962C8B-B14F-4D97-AF65-F5344CB8AC3E}">
        <p14:creationId xmlns:p14="http://schemas.microsoft.com/office/powerpoint/2010/main" val="2155831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tatement/Divider with Image(s)">
  <p:cSld name="Statement/Divider with Image(s)">
    <p:bg>
      <p:bgPr>
        <a:solidFill>
          <a:srgbClr val="434343"/>
        </a:solidFill>
        <a:effectLst/>
      </p:bgPr>
    </p:bg>
    <p:spTree>
      <p:nvGrpSpPr>
        <p:cNvPr id="1" name="Shape 173"/>
        <p:cNvGrpSpPr/>
        <p:nvPr/>
      </p:nvGrpSpPr>
      <p:grpSpPr>
        <a:xfrm>
          <a:off x="0" y="0"/>
          <a:ext cx="0" cy="0"/>
          <a:chOff x="0" y="0"/>
          <a:chExt cx="0" cy="0"/>
        </a:xfrm>
      </p:grpSpPr>
      <p:sp>
        <p:nvSpPr>
          <p:cNvPr id="174" name="Google Shape;174;p25"/>
          <p:cNvSpPr/>
          <p:nvPr/>
        </p:nvSpPr>
        <p:spPr>
          <a:xfrm>
            <a:off x="-33" y="-47900"/>
            <a:ext cx="12202800" cy="69624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75" name="Google Shape;175;p25"/>
          <p:cNvPicPr preferRelativeResize="0"/>
          <p:nvPr/>
        </p:nvPicPr>
        <p:blipFill rotWithShape="1">
          <a:blip r:embed="rId2">
            <a:alphaModFix/>
          </a:blip>
          <a:srcRect r="41451"/>
          <a:stretch/>
        </p:blipFill>
        <p:spPr>
          <a:xfrm>
            <a:off x="6084701" y="-52199"/>
            <a:ext cx="6118065" cy="6962401"/>
          </a:xfrm>
          <a:prstGeom prst="rect">
            <a:avLst/>
          </a:prstGeom>
          <a:noFill/>
          <a:ln>
            <a:noFill/>
          </a:ln>
        </p:spPr>
      </p:pic>
      <p:sp>
        <p:nvSpPr>
          <p:cNvPr id="176" name="Google Shape;176;p25"/>
          <p:cNvSpPr/>
          <p:nvPr/>
        </p:nvSpPr>
        <p:spPr>
          <a:xfrm>
            <a:off x="-11300" y="-47900"/>
            <a:ext cx="6096000" cy="6962400"/>
          </a:xfrm>
          <a:prstGeom prst="rect">
            <a:avLst/>
          </a:prstGeom>
          <a:solidFill>
            <a:srgbClr val="9900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highlight>
                <a:srgbClr val="99003D"/>
              </a:highlight>
            </a:endParaRPr>
          </a:p>
        </p:txBody>
      </p:sp>
      <p:sp>
        <p:nvSpPr>
          <p:cNvPr id="177" name="Google Shape;177;p25"/>
          <p:cNvSpPr txBox="1">
            <a:spLocks noGrp="1"/>
          </p:cNvSpPr>
          <p:nvPr>
            <p:ph type="ctrTitle"/>
          </p:nvPr>
        </p:nvSpPr>
        <p:spPr>
          <a:xfrm>
            <a:off x="301484" y="2554600"/>
            <a:ext cx="5470400" cy="1545600"/>
          </a:xfrm>
          <a:prstGeom prst="rect">
            <a:avLst/>
          </a:prstGeom>
        </p:spPr>
        <p:txBody>
          <a:bodyPr spcFirstLastPara="1" wrap="square" lIns="91425" tIns="91425" rIns="91425" bIns="91425" anchor="ctr" anchorCtr="0">
            <a:noAutofit/>
          </a:bodyPr>
          <a:lstStyle>
            <a:lvl1pPr lvl="0" rtl="0">
              <a:lnSpc>
                <a:spcPct val="75000"/>
              </a:lnSpc>
              <a:spcBef>
                <a:spcPts val="0"/>
              </a:spcBef>
              <a:spcAft>
                <a:spcPts val="0"/>
              </a:spcAft>
              <a:buSzPts val="3500"/>
              <a:buNone/>
              <a:defRPr sz="4667" b="1"/>
            </a:lvl1pPr>
            <a:lvl2pPr lvl="1" rtl="0">
              <a:spcBef>
                <a:spcPts val="0"/>
              </a:spcBef>
              <a:spcAft>
                <a:spcPts val="0"/>
              </a:spcAft>
              <a:buSzPts val="3500"/>
              <a:buNone/>
              <a:defRPr sz="4667" b="1"/>
            </a:lvl2pPr>
            <a:lvl3pPr lvl="2" rtl="0">
              <a:spcBef>
                <a:spcPts val="0"/>
              </a:spcBef>
              <a:spcAft>
                <a:spcPts val="0"/>
              </a:spcAft>
              <a:buSzPts val="3500"/>
              <a:buNone/>
              <a:defRPr sz="4667" b="1"/>
            </a:lvl3pPr>
            <a:lvl4pPr lvl="3" rtl="0">
              <a:spcBef>
                <a:spcPts val="0"/>
              </a:spcBef>
              <a:spcAft>
                <a:spcPts val="0"/>
              </a:spcAft>
              <a:buSzPts val="3500"/>
              <a:buNone/>
              <a:defRPr sz="4667" b="1"/>
            </a:lvl4pPr>
            <a:lvl5pPr lvl="4" rtl="0">
              <a:spcBef>
                <a:spcPts val="0"/>
              </a:spcBef>
              <a:spcAft>
                <a:spcPts val="0"/>
              </a:spcAft>
              <a:buSzPts val="3500"/>
              <a:buNone/>
              <a:defRPr sz="4667" b="1"/>
            </a:lvl5pPr>
            <a:lvl6pPr lvl="5" rtl="0">
              <a:spcBef>
                <a:spcPts val="0"/>
              </a:spcBef>
              <a:spcAft>
                <a:spcPts val="0"/>
              </a:spcAft>
              <a:buSzPts val="3500"/>
              <a:buNone/>
              <a:defRPr sz="4667" b="1"/>
            </a:lvl6pPr>
            <a:lvl7pPr lvl="6" rtl="0">
              <a:spcBef>
                <a:spcPts val="0"/>
              </a:spcBef>
              <a:spcAft>
                <a:spcPts val="0"/>
              </a:spcAft>
              <a:buSzPts val="3500"/>
              <a:buNone/>
              <a:defRPr sz="4667" b="1"/>
            </a:lvl7pPr>
            <a:lvl8pPr lvl="7" rtl="0">
              <a:spcBef>
                <a:spcPts val="0"/>
              </a:spcBef>
              <a:spcAft>
                <a:spcPts val="0"/>
              </a:spcAft>
              <a:buSzPts val="3500"/>
              <a:buNone/>
              <a:defRPr sz="4667" b="1"/>
            </a:lvl8pPr>
            <a:lvl9pPr lvl="8" rtl="0">
              <a:spcBef>
                <a:spcPts val="0"/>
              </a:spcBef>
              <a:spcAft>
                <a:spcPts val="0"/>
              </a:spcAft>
              <a:buSzPts val="3500"/>
              <a:buNone/>
              <a:defRPr sz="4667" b="1"/>
            </a:lvl9pPr>
          </a:lstStyle>
          <a:p>
            <a:endParaRPr/>
          </a:p>
        </p:txBody>
      </p:sp>
      <p:sp>
        <p:nvSpPr>
          <p:cNvPr id="178" name="Google Shape;178;p25"/>
          <p:cNvSpPr txBox="1">
            <a:spLocks noGrp="1"/>
          </p:cNvSpPr>
          <p:nvPr>
            <p:ph type="subTitle" idx="1"/>
          </p:nvPr>
        </p:nvSpPr>
        <p:spPr>
          <a:xfrm>
            <a:off x="301500" y="3915500"/>
            <a:ext cx="5229200" cy="100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400"/>
              <a:buNone/>
              <a:defRPr sz="1867">
                <a:solidFill>
                  <a:srgbClr val="FFFFFF"/>
                </a:solidFill>
              </a:defRPr>
            </a:lvl1pPr>
            <a:lvl2pPr lvl="1" rtl="0">
              <a:lnSpc>
                <a:spcPct val="100000"/>
              </a:lnSpc>
              <a:spcBef>
                <a:spcPts val="0"/>
              </a:spcBef>
              <a:spcAft>
                <a:spcPts val="0"/>
              </a:spcAft>
              <a:buClr>
                <a:srgbClr val="FFFFFF"/>
              </a:buClr>
              <a:buSzPts val="1400"/>
              <a:buNone/>
              <a:defRPr>
                <a:solidFill>
                  <a:srgbClr val="FFFFFF"/>
                </a:solidFill>
              </a:defRPr>
            </a:lvl2pPr>
            <a:lvl3pPr lvl="2" rtl="0">
              <a:lnSpc>
                <a:spcPct val="100000"/>
              </a:lnSpc>
              <a:spcBef>
                <a:spcPts val="0"/>
              </a:spcBef>
              <a:spcAft>
                <a:spcPts val="0"/>
              </a:spcAft>
              <a:buClr>
                <a:srgbClr val="FFFFFF"/>
              </a:buClr>
              <a:buSzPts val="1400"/>
              <a:buNone/>
              <a:defRPr>
                <a:solidFill>
                  <a:srgbClr val="FFFFFF"/>
                </a:solidFill>
              </a:defRPr>
            </a:lvl3pPr>
            <a:lvl4pPr lvl="3" rtl="0">
              <a:lnSpc>
                <a:spcPct val="100000"/>
              </a:lnSpc>
              <a:spcBef>
                <a:spcPts val="0"/>
              </a:spcBef>
              <a:spcAft>
                <a:spcPts val="0"/>
              </a:spcAft>
              <a:buClr>
                <a:srgbClr val="FFFFFF"/>
              </a:buClr>
              <a:buSzPts val="1400"/>
              <a:buNone/>
              <a:defRPr>
                <a:solidFill>
                  <a:srgbClr val="FFFFFF"/>
                </a:solidFill>
              </a:defRPr>
            </a:lvl4pPr>
            <a:lvl5pPr lvl="4" rtl="0">
              <a:lnSpc>
                <a:spcPct val="100000"/>
              </a:lnSpc>
              <a:spcBef>
                <a:spcPts val="0"/>
              </a:spcBef>
              <a:spcAft>
                <a:spcPts val="0"/>
              </a:spcAft>
              <a:buClr>
                <a:srgbClr val="FFFFFF"/>
              </a:buClr>
              <a:buSzPts val="1400"/>
              <a:buNone/>
              <a:defRPr>
                <a:solidFill>
                  <a:srgbClr val="FFFFFF"/>
                </a:solidFill>
              </a:defRPr>
            </a:lvl5pPr>
            <a:lvl6pPr lvl="5" rtl="0">
              <a:lnSpc>
                <a:spcPct val="100000"/>
              </a:lnSpc>
              <a:spcBef>
                <a:spcPts val="0"/>
              </a:spcBef>
              <a:spcAft>
                <a:spcPts val="0"/>
              </a:spcAft>
              <a:buClr>
                <a:srgbClr val="FFFFFF"/>
              </a:buClr>
              <a:buSzPts val="1400"/>
              <a:buNone/>
              <a:defRPr>
                <a:solidFill>
                  <a:srgbClr val="FFFFFF"/>
                </a:solidFill>
              </a:defRPr>
            </a:lvl6pPr>
            <a:lvl7pPr lvl="6" rtl="0">
              <a:lnSpc>
                <a:spcPct val="100000"/>
              </a:lnSpc>
              <a:spcBef>
                <a:spcPts val="0"/>
              </a:spcBef>
              <a:spcAft>
                <a:spcPts val="0"/>
              </a:spcAft>
              <a:buClr>
                <a:srgbClr val="FFFFFF"/>
              </a:buClr>
              <a:buSzPts val="1400"/>
              <a:buNone/>
              <a:defRPr>
                <a:solidFill>
                  <a:srgbClr val="FFFFFF"/>
                </a:solidFill>
              </a:defRPr>
            </a:lvl7pPr>
            <a:lvl8pPr lvl="7" rtl="0">
              <a:lnSpc>
                <a:spcPct val="100000"/>
              </a:lnSpc>
              <a:spcBef>
                <a:spcPts val="0"/>
              </a:spcBef>
              <a:spcAft>
                <a:spcPts val="0"/>
              </a:spcAft>
              <a:buClr>
                <a:srgbClr val="FFFFFF"/>
              </a:buClr>
              <a:buSzPts val="1400"/>
              <a:buNone/>
              <a:defRPr>
                <a:solidFill>
                  <a:srgbClr val="FFFFFF"/>
                </a:solidFill>
              </a:defRPr>
            </a:lvl8pPr>
            <a:lvl9pPr lvl="8" rtl="0">
              <a:lnSpc>
                <a:spcPct val="100000"/>
              </a:lnSpc>
              <a:spcBef>
                <a:spcPts val="0"/>
              </a:spcBef>
              <a:spcAft>
                <a:spcPts val="0"/>
              </a:spcAft>
              <a:buClr>
                <a:srgbClr val="FFFFFF"/>
              </a:buClr>
              <a:buSzPts val="1400"/>
              <a:buNone/>
              <a:defRPr>
                <a:solidFill>
                  <a:srgbClr val="FFFFFF"/>
                </a:solidFill>
              </a:defRPr>
            </a:lvl9pPr>
          </a:lstStyle>
          <a:p>
            <a:endParaRPr/>
          </a:p>
        </p:txBody>
      </p:sp>
      <p:sp>
        <p:nvSpPr>
          <p:cNvPr id="180" name="Google Shape;180;p25"/>
          <p:cNvSpPr/>
          <p:nvPr/>
        </p:nvSpPr>
        <p:spPr>
          <a:xfrm rot="5400000">
            <a:off x="2628000" y="3370033"/>
            <a:ext cx="7022400" cy="131600"/>
          </a:xfrm>
          <a:prstGeom prst="rect">
            <a:avLst/>
          </a:prstGeom>
          <a:solidFill>
            <a:srgbClr val="66666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60533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Divider Slide 1">
  <p:cSld name="Title/Divider Slide 1">
    <p:bg>
      <p:bgPr>
        <a:solidFill>
          <a:srgbClr val="434343"/>
        </a:solidFill>
        <a:effectLst/>
      </p:bgPr>
    </p:bg>
    <p:spTree>
      <p:nvGrpSpPr>
        <p:cNvPr id="1" name="Shape 19"/>
        <p:cNvGrpSpPr/>
        <p:nvPr/>
      </p:nvGrpSpPr>
      <p:grpSpPr>
        <a:xfrm>
          <a:off x="0" y="0"/>
          <a:ext cx="0" cy="0"/>
          <a:chOff x="0" y="0"/>
          <a:chExt cx="0" cy="0"/>
        </a:xfrm>
      </p:grpSpPr>
      <p:sp>
        <p:nvSpPr>
          <p:cNvPr id="20" name="Google Shape;20;p3"/>
          <p:cNvSpPr/>
          <p:nvPr/>
        </p:nvSpPr>
        <p:spPr>
          <a:xfrm>
            <a:off x="-33" y="-47901"/>
            <a:ext cx="12202800" cy="69059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984000" y="1963333"/>
            <a:ext cx="10224000" cy="3571600"/>
          </a:xfrm>
          <a:prstGeom prst="rect">
            <a:avLst/>
          </a:prstGeom>
          <a:solidFill>
            <a:srgbClr val="99003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solidFill>
                <a:srgbClr val="212121"/>
              </a:solidFill>
              <a:latin typeface="Arial"/>
              <a:ea typeface="Arial"/>
              <a:cs typeface="Arial"/>
              <a:sym typeface="Arial"/>
            </a:endParaRPr>
          </a:p>
        </p:txBody>
      </p:sp>
      <p:sp>
        <p:nvSpPr>
          <p:cNvPr id="22" name="Google Shape;22;p3"/>
          <p:cNvSpPr txBox="1">
            <a:spLocks noGrp="1"/>
          </p:cNvSpPr>
          <p:nvPr>
            <p:ph type="ctrTitle"/>
          </p:nvPr>
        </p:nvSpPr>
        <p:spPr>
          <a:xfrm>
            <a:off x="415600" y="2351851"/>
            <a:ext cx="11360800" cy="15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4667" b="1"/>
            </a:lvl1pPr>
            <a:lvl2pPr lvl="1" algn="ctr" rtl="0">
              <a:spcBef>
                <a:spcPts val="0"/>
              </a:spcBef>
              <a:spcAft>
                <a:spcPts val="0"/>
              </a:spcAft>
              <a:buSzPts val="3500"/>
              <a:buFont typeface="Calibri"/>
              <a:buNone/>
              <a:defRPr sz="4667" b="1">
                <a:latin typeface="Calibri"/>
                <a:ea typeface="Calibri"/>
                <a:cs typeface="Calibri"/>
                <a:sym typeface="Calibri"/>
              </a:defRPr>
            </a:lvl2pPr>
            <a:lvl3pPr lvl="2" algn="ctr" rtl="0">
              <a:spcBef>
                <a:spcPts val="0"/>
              </a:spcBef>
              <a:spcAft>
                <a:spcPts val="0"/>
              </a:spcAft>
              <a:buSzPts val="3500"/>
              <a:buFont typeface="Calibri"/>
              <a:buNone/>
              <a:defRPr sz="4667" b="1">
                <a:latin typeface="Calibri"/>
                <a:ea typeface="Calibri"/>
                <a:cs typeface="Calibri"/>
                <a:sym typeface="Calibri"/>
              </a:defRPr>
            </a:lvl3pPr>
            <a:lvl4pPr lvl="3" algn="ctr" rtl="0">
              <a:spcBef>
                <a:spcPts val="0"/>
              </a:spcBef>
              <a:spcAft>
                <a:spcPts val="0"/>
              </a:spcAft>
              <a:buSzPts val="3500"/>
              <a:buFont typeface="Calibri"/>
              <a:buNone/>
              <a:defRPr sz="4667" b="1">
                <a:latin typeface="Calibri"/>
                <a:ea typeface="Calibri"/>
                <a:cs typeface="Calibri"/>
                <a:sym typeface="Calibri"/>
              </a:defRPr>
            </a:lvl4pPr>
            <a:lvl5pPr lvl="4" algn="ctr" rtl="0">
              <a:spcBef>
                <a:spcPts val="0"/>
              </a:spcBef>
              <a:spcAft>
                <a:spcPts val="0"/>
              </a:spcAft>
              <a:buSzPts val="3500"/>
              <a:buFont typeface="Calibri"/>
              <a:buNone/>
              <a:defRPr sz="4667" b="1">
                <a:latin typeface="Calibri"/>
                <a:ea typeface="Calibri"/>
                <a:cs typeface="Calibri"/>
                <a:sym typeface="Calibri"/>
              </a:defRPr>
            </a:lvl5pPr>
            <a:lvl6pPr lvl="5" algn="ctr" rtl="0">
              <a:spcBef>
                <a:spcPts val="0"/>
              </a:spcBef>
              <a:spcAft>
                <a:spcPts val="0"/>
              </a:spcAft>
              <a:buSzPts val="3500"/>
              <a:buFont typeface="Calibri"/>
              <a:buNone/>
              <a:defRPr sz="4667" b="1">
                <a:latin typeface="Calibri"/>
                <a:ea typeface="Calibri"/>
                <a:cs typeface="Calibri"/>
                <a:sym typeface="Calibri"/>
              </a:defRPr>
            </a:lvl6pPr>
            <a:lvl7pPr lvl="6" algn="ctr" rtl="0">
              <a:spcBef>
                <a:spcPts val="0"/>
              </a:spcBef>
              <a:spcAft>
                <a:spcPts val="0"/>
              </a:spcAft>
              <a:buSzPts val="3500"/>
              <a:buFont typeface="Calibri"/>
              <a:buNone/>
              <a:defRPr sz="4667" b="1">
                <a:latin typeface="Calibri"/>
                <a:ea typeface="Calibri"/>
                <a:cs typeface="Calibri"/>
                <a:sym typeface="Calibri"/>
              </a:defRPr>
            </a:lvl7pPr>
            <a:lvl8pPr lvl="7" algn="ctr" rtl="0">
              <a:spcBef>
                <a:spcPts val="0"/>
              </a:spcBef>
              <a:spcAft>
                <a:spcPts val="0"/>
              </a:spcAft>
              <a:buSzPts val="3500"/>
              <a:buFont typeface="Calibri"/>
              <a:buNone/>
              <a:defRPr sz="4667" b="1">
                <a:latin typeface="Calibri"/>
                <a:ea typeface="Calibri"/>
                <a:cs typeface="Calibri"/>
                <a:sym typeface="Calibri"/>
              </a:defRPr>
            </a:lvl8pPr>
            <a:lvl9pPr lvl="8" algn="ctr" rtl="0">
              <a:spcBef>
                <a:spcPts val="0"/>
              </a:spcBef>
              <a:spcAft>
                <a:spcPts val="0"/>
              </a:spcAft>
              <a:buSzPts val="3500"/>
              <a:buFont typeface="Calibri"/>
              <a:buNone/>
              <a:defRPr sz="4667" b="1">
                <a:latin typeface="Calibri"/>
                <a:ea typeface="Calibri"/>
                <a:cs typeface="Calibri"/>
                <a:sym typeface="Calibri"/>
              </a:defRPr>
            </a:lvl9pPr>
          </a:lstStyle>
          <a:p>
            <a:endParaRPr dirty="0"/>
          </a:p>
        </p:txBody>
      </p:sp>
      <p:sp>
        <p:nvSpPr>
          <p:cNvPr id="23" name="Google Shape;23;p3"/>
          <p:cNvSpPr txBox="1">
            <a:spLocks noGrp="1"/>
          </p:cNvSpPr>
          <p:nvPr>
            <p:ph type="subTitle" idx="1"/>
          </p:nvPr>
        </p:nvSpPr>
        <p:spPr>
          <a:xfrm>
            <a:off x="415600" y="3816251"/>
            <a:ext cx="11360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2800"/>
              <a:buNone/>
              <a:defRPr sz="3733">
                <a:solidFill>
                  <a:srgbClr val="FFFFFF"/>
                </a:solidFill>
              </a:defRPr>
            </a:lvl1pPr>
            <a:lvl2pPr lvl="1" algn="ctr" rtl="0">
              <a:lnSpc>
                <a:spcPct val="100000"/>
              </a:lnSpc>
              <a:spcBef>
                <a:spcPts val="0"/>
              </a:spcBef>
              <a:spcAft>
                <a:spcPts val="0"/>
              </a:spcAft>
              <a:buClr>
                <a:srgbClr val="A3DEF6"/>
              </a:buClr>
              <a:buSzPts val="2800"/>
              <a:buNone/>
              <a:defRPr sz="3733">
                <a:solidFill>
                  <a:srgbClr val="A3DEF6"/>
                </a:solidFill>
              </a:defRPr>
            </a:lvl2pPr>
            <a:lvl3pPr lvl="2" algn="ctr" rtl="0">
              <a:lnSpc>
                <a:spcPct val="100000"/>
              </a:lnSpc>
              <a:spcBef>
                <a:spcPts val="0"/>
              </a:spcBef>
              <a:spcAft>
                <a:spcPts val="0"/>
              </a:spcAft>
              <a:buClr>
                <a:srgbClr val="A3DEF6"/>
              </a:buClr>
              <a:buSzPts val="2800"/>
              <a:buNone/>
              <a:defRPr sz="3733">
                <a:solidFill>
                  <a:srgbClr val="A3DEF6"/>
                </a:solidFill>
              </a:defRPr>
            </a:lvl3pPr>
            <a:lvl4pPr lvl="3" algn="ctr" rtl="0">
              <a:lnSpc>
                <a:spcPct val="100000"/>
              </a:lnSpc>
              <a:spcBef>
                <a:spcPts val="0"/>
              </a:spcBef>
              <a:spcAft>
                <a:spcPts val="0"/>
              </a:spcAft>
              <a:buClr>
                <a:srgbClr val="A3DEF6"/>
              </a:buClr>
              <a:buSzPts val="2800"/>
              <a:buNone/>
              <a:defRPr sz="3733">
                <a:solidFill>
                  <a:srgbClr val="A3DEF6"/>
                </a:solidFill>
              </a:defRPr>
            </a:lvl4pPr>
            <a:lvl5pPr lvl="4" algn="ctr" rtl="0">
              <a:lnSpc>
                <a:spcPct val="100000"/>
              </a:lnSpc>
              <a:spcBef>
                <a:spcPts val="0"/>
              </a:spcBef>
              <a:spcAft>
                <a:spcPts val="0"/>
              </a:spcAft>
              <a:buClr>
                <a:srgbClr val="A3DEF6"/>
              </a:buClr>
              <a:buSzPts val="2800"/>
              <a:buNone/>
              <a:defRPr sz="3733">
                <a:solidFill>
                  <a:srgbClr val="A3DEF6"/>
                </a:solidFill>
              </a:defRPr>
            </a:lvl5pPr>
            <a:lvl6pPr lvl="5" algn="ctr" rtl="0">
              <a:lnSpc>
                <a:spcPct val="100000"/>
              </a:lnSpc>
              <a:spcBef>
                <a:spcPts val="0"/>
              </a:spcBef>
              <a:spcAft>
                <a:spcPts val="0"/>
              </a:spcAft>
              <a:buClr>
                <a:srgbClr val="A3DEF6"/>
              </a:buClr>
              <a:buSzPts val="2800"/>
              <a:buNone/>
              <a:defRPr sz="3733">
                <a:solidFill>
                  <a:srgbClr val="A3DEF6"/>
                </a:solidFill>
              </a:defRPr>
            </a:lvl6pPr>
            <a:lvl7pPr lvl="6" algn="ctr" rtl="0">
              <a:lnSpc>
                <a:spcPct val="100000"/>
              </a:lnSpc>
              <a:spcBef>
                <a:spcPts val="0"/>
              </a:spcBef>
              <a:spcAft>
                <a:spcPts val="0"/>
              </a:spcAft>
              <a:buClr>
                <a:srgbClr val="A3DEF6"/>
              </a:buClr>
              <a:buSzPts val="2800"/>
              <a:buNone/>
              <a:defRPr sz="3733">
                <a:solidFill>
                  <a:srgbClr val="A3DEF6"/>
                </a:solidFill>
              </a:defRPr>
            </a:lvl7pPr>
            <a:lvl8pPr lvl="7" algn="ctr" rtl="0">
              <a:lnSpc>
                <a:spcPct val="100000"/>
              </a:lnSpc>
              <a:spcBef>
                <a:spcPts val="0"/>
              </a:spcBef>
              <a:spcAft>
                <a:spcPts val="0"/>
              </a:spcAft>
              <a:buClr>
                <a:srgbClr val="A3DEF6"/>
              </a:buClr>
              <a:buSzPts val="2800"/>
              <a:buNone/>
              <a:defRPr sz="3733">
                <a:solidFill>
                  <a:srgbClr val="A3DEF6"/>
                </a:solidFill>
              </a:defRPr>
            </a:lvl8pPr>
            <a:lvl9pPr lvl="8" algn="ctr" rtl="0">
              <a:lnSpc>
                <a:spcPct val="100000"/>
              </a:lnSpc>
              <a:spcBef>
                <a:spcPts val="0"/>
              </a:spcBef>
              <a:spcAft>
                <a:spcPts val="0"/>
              </a:spcAft>
              <a:buClr>
                <a:srgbClr val="A3DEF6"/>
              </a:buClr>
              <a:buSzPts val="2800"/>
              <a:buNone/>
              <a:defRPr sz="3733">
                <a:solidFill>
                  <a:srgbClr val="A3DEF6"/>
                </a:solidFill>
              </a:defRPr>
            </a:lvl9pPr>
          </a:lstStyle>
          <a:p>
            <a:endParaRPr/>
          </a:p>
        </p:txBody>
      </p:sp>
      <p:sp>
        <p:nvSpPr>
          <p:cNvPr id="25" name="Google Shape;25;p3"/>
          <p:cNvSpPr/>
          <p:nvPr/>
        </p:nvSpPr>
        <p:spPr>
          <a:xfrm>
            <a:off x="984000" y="1126933"/>
            <a:ext cx="10224000" cy="836400"/>
          </a:xfrm>
          <a:prstGeom prst="rect">
            <a:avLst/>
          </a:prstGeom>
          <a:solidFill>
            <a:srgbClr val="99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 name="Google Shape;108;p14">
            <a:extLst>
              <a:ext uri="{FF2B5EF4-FFF2-40B4-BE49-F238E27FC236}">
                <a16:creationId xmlns:a16="http://schemas.microsoft.com/office/drawing/2014/main" id="{247A29B2-93DC-447D-BA87-4BA3B45A1297}"/>
              </a:ext>
            </a:extLst>
          </p:cNvPr>
          <p:cNvSpPr txBox="1">
            <a:spLocks noGrp="1"/>
          </p:cNvSpPr>
          <p:nvPr>
            <p:ph type="sldNum" idx="4"/>
          </p:nvPr>
        </p:nvSpPr>
        <p:spPr>
          <a:xfrm>
            <a:off x="11296611" y="6326632"/>
            <a:ext cx="731600" cy="415789"/>
          </a:xfrm>
          <a:prstGeom prst="rect">
            <a:avLst/>
          </a:prstGeom>
        </p:spPr>
        <p:txBody>
          <a:bodyPr spcFirstLastPara="1" wrap="square" lIns="91425" tIns="91425" rIns="91425" bIns="91425" anchor="ctr" anchorCtr="0">
            <a:noAutofit/>
          </a:bodyPr>
          <a:lstStyle>
            <a:lvl1pPr lvl="0" algn="r">
              <a:buNone/>
              <a:defRPr sz="1200">
                <a:solidFill>
                  <a:schemeClr val="bg2">
                    <a:lumMod val="75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69685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BC8AF-FAC5-4A6A-93A8-6D5452972336}"/>
              </a:ext>
            </a:extLst>
          </p:cNvPr>
          <p:cNvSpPr>
            <a:spLocks noGrp="1"/>
          </p:cNvSpPr>
          <p:nvPr>
            <p:ph type="title"/>
          </p:nvPr>
        </p:nvSpPr>
        <p:spPr/>
        <p:txBody>
          <a:bodyPr/>
          <a:lstStyle/>
          <a:p>
            <a:r>
              <a:rPr lang="en-US" dirty="0"/>
              <a:t>Click to edit Master title style</a:t>
            </a:r>
          </a:p>
        </p:txBody>
      </p:sp>
      <p:sp>
        <p:nvSpPr>
          <p:cNvPr id="4" name="Google Shape;9;p1">
            <a:extLst>
              <a:ext uri="{FF2B5EF4-FFF2-40B4-BE49-F238E27FC236}">
                <a16:creationId xmlns:a16="http://schemas.microsoft.com/office/drawing/2014/main" id="{54470F42-5702-48D4-A686-1FDBD82B8A57}"/>
              </a:ext>
            </a:extLst>
          </p:cNvPr>
          <p:cNvSpPr txBox="1">
            <a:spLocks noGrp="1"/>
          </p:cNvSpPr>
          <p:nvPr>
            <p:ph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nSpc>
                <a:spcPct val="150000"/>
              </a:lnSpc>
              <a:spcBef>
                <a:spcPts val="0"/>
              </a:spcBef>
              <a:spcAft>
                <a:spcPts val="0"/>
              </a:spcAft>
              <a:buClr>
                <a:srgbClr val="434343"/>
              </a:buClr>
              <a:buSzPts val="1800"/>
              <a:buFont typeface="Calibri"/>
              <a:buChar char="●"/>
              <a:defRPr sz="2400">
                <a:solidFill>
                  <a:srgbClr val="434343"/>
                </a:solidFill>
                <a:latin typeface="Calibri"/>
                <a:ea typeface="Calibri"/>
                <a:cs typeface="Calibri"/>
                <a:sym typeface="Calibri"/>
              </a:defRPr>
            </a:lvl1pPr>
            <a:lvl2pPr marL="1219170" lvl="1" indent="-423323">
              <a:lnSpc>
                <a:spcPct val="150000"/>
              </a:lnSpc>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marL="1828754" lvl="2" indent="-423323">
              <a:lnSpc>
                <a:spcPct val="115000"/>
              </a:lnSpc>
              <a:spcBef>
                <a:spcPts val="2133"/>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marL="2438339" lvl="3" indent="-423323">
              <a:lnSpc>
                <a:spcPct val="115000"/>
              </a:lnSpc>
              <a:spcBef>
                <a:spcPts val="2133"/>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marL="3047924" lvl="4" indent="-423323">
              <a:lnSpc>
                <a:spcPct val="115000"/>
              </a:lnSpc>
              <a:spcBef>
                <a:spcPts val="2133"/>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marL="3657509" lvl="5" indent="-423323">
              <a:lnSpc>
                <a:spcPct val="115000"/>
              </a:lnSpc>
              <a:spcBef>
                <a:spcPts val="2133"/>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marL="4267093" lvl="6" indent="-423323">
              <a:lnSpc>
                <a:spcPct val="115000"/>
              </a:lnSpc>
              <a:spcBef>
                <a:spcPts val="2133"/>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marL="4876678" lvl="7" indent="-423323">
              <a:lnSpc>
                <a:spcPct val="115000"/>
              </a:lnSpc>
              <a:spcBef>
                <a:spcPts val="2133"/>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marL="5486263" lvl="8" indent="-423323">
              <a:lnSpc>
                <a:spcPct val="115000"/>
              </a:lnSpc>
              <a:spcBef>
                <a:spcPts val="2133"/>
              </a:spcBef>
              <a:spcAft>
                <a:spcPts val="2133"/>
              </a:spcAft>
              <a:buClr>
                <a:srgbClr val="434343"/>
              </a:buClr>
              <a:buSzPts val="1400"/>
              <a:buFont typeface="Calibri"/>
              <a:buChar char="■"/>
              <a:defRPr>
                <a:solidFill>
                  <a:srgbClr val="434343"/>
                </a:solidFill>
                <a:latin typeface="Calibri"/>
                <a:ea typeface="Calibri"/>
                <a:cs typeface="Calibri"/>
                <a:sym typeface="Calibri"/>
              </a:defRPr>
            </a:lvl9pPr>
          </a:lstStyle>
          <a:p>
            <a:endParaRPr lang="en-US" dirty="0"/>
          </a:p>
          <a:p>
            <a:pPr lvl="1"/>
            <a:endParaRPr dirty="0"/>
          </a:p>
        </p:txBody>
      </p:sp>
      <p:sp>
        <p:nvSpPr>
          <p:cNvPr id="5" name="Google Shape;108;p14">
            <a:extLst>
              <a:ext uri="{FF2B5EF4-FFF2-40B4-BE49-F238E27FC236}">
                <a16:creationId xmlns:a16="http://schemas.microsoft.com/office/drawing/2014/main" id="{4FF1C656-6306-4448-A3F7-5CE2CB858BB8}"/>
              </a:ext>
            </a:extLst>
          </p:cNvPr>
          <p:cNvSpPr txBox="1">
            <a:spLocks noGrp="1"/>
          </p:cNvSpPr>
          <p:nvPr>
            <p:ph type="sldNum" idx="4"/>
          </p:nvPr>
        </p:nvSpPr>
        <p:spPr>
          <a:xfrm>
            <a:off x="11296611" y="6326632"/>
            <a:ext cx="731600" cy="415789"/>
          </a:xfrm>
          <a:prstGeom prst="rect">
            <a:avLst/>
          </a:prstGeom>
        </p:spPr>
        <p:txBody>
          <a:bodyPr spcFirstLastPara="1" wrap="square" lIns="91425" tIns="91425" rIns="91425" bIns="91425" anchor="ctr" anchorCtr="0">
            <a:noAutofit/>
          </a:bodyPr>
          <a:lstStyle>
            <a:lvl1pPr lvl="0" algn="r">
              <a:buNone/>
              <a:defRPr sz="1200">
                <a:solidFill>
                  <a:schemeClr val="bg2">
                    <a:lumMod val="75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480258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lide 2" userDrawn="1">
  <p:cSld name="Blank Slide 2">
    <p:spTree>
      <p:nvGrpSpPr>
        <p:cNvPr id="1" name="Shape 39"/>
        <p:cNvGrpSpPr/>
        <p:nvPr/>
      </p:nvGrpSpPr>
      <p:grpSpPr>
        <a:xfrm>
          <a:off x="0" y="0"/>
          <a:ext cx="0" cy="0"/>
          <a:chOff x="0" y="0"/>
          <a:chExt cx="0" cy="0"/>
        </a:xfrm>
      </p:grpSpPr>
      <p:sp>
        <p:nvSpPr>
          <p:cNvPr id="40" name="Google Shape;40;p7"/>
          <p:cNvSpPr/>
          <p:nvPr/>
        </p:nvSpPr>
        <p:spPr>
          <a:xfrm>
            <a:off x="-11767" y="-17600"/>
            <a:ext cx="12227200" cy="68932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42" name="Google Shape;42;p7"/>
          <p:cNvSpPr/>
          <p:nvPr/>
        </p:nvSpPr>
        <p:spPr>
          <a:xfrm>
            <a:off x="-11767" y="5376227"/>
            <a:ext cx="12227200" cy="1522000"/>
          </a:xfrm>
          <a:prstGeom prst="rect">
            <a:avLst/>
          </a:prstGeom>
          <a:solidFill>
            <a:srgbClr val="99003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solidFill>
                <a:srgbClr val="212121"/>
              </a:solidFill>
              <a:latin typeface="Arial"/>
              <a:ea typeface="Arial"/>
              <a:cs typeface="Arial"/>
              <a:sym typeface="Arial"/>
            </a:endParaRPr>
          </a:p>
        </p:txBody>
      </p:sp>
      <p:sp>
        <p:nvSpPr>
          <p:cNvPr id="43" name="Google Shape;43;p7"/>
          <p:cNvSpPr/>
          <p:nvPr/>
        </p:nvSpPr>
        <p:spPr>
          <a:xfrm>
            <a:off x="-11767" y="-60108"/>
            <a:ext cx="12227200" cy="1522000"/>
          </a:xfrm>
          <a:prstGeom prst="rect">
            <a:avLst/>
          </a:prstGeom>
          <a:solidFill>
            <a:srgbClr val="99003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solidFill>
                <a:srgbClr val="212121"/>
              </a:solidFill>
              <a:latin typeface="Arial"/>
              <a:ea typeface="Arial"/>
              <a:cs typeface="Arial"/>
              <a:sym typeface="Arial"/>
            </a:endParaRPr>
          </a:p>
        </p:txBody>
      </p:sp>
      <p:sp>
        <p:nvSpPr>
          <p:cNvPr id="44" name="Google Shape;44;p7"/>
          <p:cNvSpPr/>
          <p:nvPr/>
        </p:nvSpPr>
        <p:spPr>
          <a:xfrm>
            <a:off x="-84068" y="1367593"/>
            <a:ext cx="12339567" cy="119700"/>
          </a:xfrm>
          <a:prstGeom prst="rect">
            <a:avLst/>
          </a:prstGeom>
          <a:solidFill>
            <a:srgbClr val="99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 name="Google Shape;44;p7">
            <a:extLst>
              <a:ext uri="{FF2B5EF4-FFF2-40B4-BE49-F238E27FC236}">
                <a16:creationId xmlns:a16="http://schemas.microsoft.com/office/drawing/2014/main" id="{0461F4F8-1B05-47EC-AA77-A32019066393}"/>
              </a:ext>
            </a:extLst>
          </p:cNvPr>
          <p:cNvSpPr/>
          <p:nvPr userDrawn="1"/>
        </p:nvSpPr>
        <p:spPr>
          <a:xfrm>
            <a:off x="-73784" y="5358485"/>
            <a:ext cx="12339567" cy="119700"/>
          </a:xfrm>
          <a:prstGeom prst="rect">
            <a:avLst/>
          </a:prstGeom>
          <a:solidFill>
            <a:srgbClr val="99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 name="Google Shape;22;p3">
            <a:extLst>
              <a:ext uri="{FF2B5EF4-FFF2-40B4-BE49-F238E27FC236}">
                <a16:creationId xmlns:a16="http://schemas.microsoft.com/office/drawing/2014/main" id="{F37177CD-4185-4409-9660-2B8C01147453}"/>
              </a:ext>
            </a:extLst>
          </p:cNvPr>
          <p:cNvSpPr txBox="1">
            <a:spLocks noGrp="1"/>
          </p:cNvSpPr>
          <p:nvPr>
            <p:ph type="ctrTitle"/>
          </p:nvPr>
        </p:nvSpPr>
        <p:spPr>
          <a:xfrm>
            <a:off x="415600" y="2351851"/>
            <a:ext cx="11360800" cy="15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4667" b="1">
                <a:solidFill>
                  <a:srgbClr val="999999"/>
                </a:solidFill>
              </a:defRPr>
            </a:lvl1pPr>
            <a:lvl2pPr lvl="1" algn="ctr" rtl="0">
              <a:spcBef>
                <a:spcPts val="0"/>
              </a:spcBef>
              <a:spcAft>
                <a:spcPts val="0"/>
              </a:spcAft>
              <a:buSzPts val="3500"/>
              <a:buFont typeface="Calibri"/>
              <a:buNone/>
              <a:defRPr sz="4667" b="1">
                <a:latin typeface="Calibri"/>
                <a:ea typeface="Calibri"/>
                <a:cs typeface="Calibri"/>
                <a:sym typeface="Calibri"/>
              </a:defRPr>
            </a:lvl2pPr>
            <a:lvl3pPr lvl="2" algn="ctr" rtl="0">
              <a:spcBef>
                <a:spcPts val="0"/>
              </a:spcBef>
              <a:spcAft>
                <a:spcPts val="0"/>
              </a:spcAft>
              <a:buSzPts val="3500"/>
              <a:buFont typeface="Calibri"/>
              <a:buNone/>
              <a:defRPr sz="4667" b="1">
                <a:latin typeface="Calibri"/>
                <a:ea typeface="Calibri"/>
                <a:cs typeface="Calibri"/>
                <a:sym typeface="Calibri"/>
              </a:defRPr>
            </a:lvl3pPr>
            <a:lvl4pPr lvl="3" algn="ctr" rtl="0">
              <a:spcBef>
                <a:spcPts val="0"/>
              </a:spcBef>
              <a:spcAft>
                <a:spcPts val="0"/>
              </a:spcAft>
              <a:buSzPts val="3500"/>
              <a:buFont typeface="Calibri"/>
              <a:buNone/>
              <a:defRPr sz="4667" b="1">
                <a:latin typeface="Calibri"/>
                <a:ea typeface="Calibri"/>
                <a:cs typeface="Calibri"/>
                <a:sym typeface="Calibri"/>
              </a:defRPr>
            </a:lvl4pPr>
            <a:lvl5pPr lvl="4" algn="ctr" rtl="0">
              <a:spcBef>
                <a:spcPts val="0"/>
              </a:spcBef>
              <a:spcAft>
                <a:spcPts val="0"/>
              </a:spcAft>
              <a:buSzPts val="3500"/>
              <a:buFont typeface="Calibri"/>
              <a:buNone/>
              <a:defRPr sz="4667" b="1">
                <a:latin typeface="Calibri"/>
                <a:ea typeface="Calibri"/>
                <a:cs typeface="Calibri"/>
                <a:sym typeface="Calibri"/>
              </a:defRPr>
            </a:lvl5pPr>
            <a:lvl6pPr lvl="5" algn="ctr" rtl="0">
              <a:spcBef>
                <a:spcPts val="0"/>
              </a:spcBef>
              <a:spcAft>
                <a:spcPts val="0"/>
              </a:spcAft>
              <a:buSzPts val="3500"/>
              <a:buFont typeface="Calibri"/>
              <a:buNone/>
              <a:defRPr sz="4667" b="1">
                <a:latin typeface="Calibri"/>
                <a:ea typeface="Calibri"/>
                <a:cs typeface="Calibri"/>
                <a:sym typeface="Calibri"/>
              </a:defRPr>
            </a:lvl6pPr>
            <a:lvl7pPr lvl="6" algn="ctr" rtl="0">
              <a:spcBef>
                <a:spcPts val="0"/>
              </a:spcBef>
              <a:spcAft>
                <a:spcPts val="0"/>
              </a:spcAft>
              <a:buSzPts val="3500"/>
              <a:buFont typeface="Calibri"/>
              <a:buNone/>
              <a:defRPr sz="4667" b="1">
                <a:latin typeface="Calibri"/>
                <a:ea typeface="Calibri"/>
                <a:cs typeface="Calibri"/>
                <a:sym typeface="Calibri"/>
              </a:defRPr>
            </a:lvl7pPr>
            <a:lvl8pPr lvl="7" algn="ctr" rtl="0">
              <a:spcBef>
                <a:spcPts val="0"/>
              </a:spcBef>
              <a:spcAft>
                <a:spcPts val="0"/>
              </a:spcAft>
              <a:buSzPts val="3500"/>
              <a:buFont typeface="Calibri"/>
              <a:buNone/>
              <a:defRPr sz="4667" b="1">
                <a:latin typeface="Calibri"/>
                <a:ea typeface="Calibri"/>
                <a:cs typeface="Calibri"/>
                <a:sym typeface="Calibri"/>
              </a:defRPr>
            </a:lvl8pPr>
            <a:lvl9pPr lvl="8" algn="ctr" rtl="0">
              <a:spcBef>
                <a:spcPts val="0"/>
              </a:spcBef>
              <a:spcAft>
                <a:spcPts val="0"/>
              </a:spcAft>
              <a:buSzPts val="3500"/>
              <a:buFont typeface="Calibri"/>
              <a:buNone/>
              <a:defRPr sz="4667" b="1">
                <a:latin typeface="Calibri"/>
                <a:ea typeface="Calibri"/>
                <a:cs typeface="Calibri"/>
                <a:sym typeface="Calibri"/>
              </a:defRPr>
            </a:lvl9pPr>
          </a:lstStyle>
          <a:p>
            <a:endParaRPr dirty="0"/>
          </a:p>
        </p:txBody>
      </p:sp>
      <p:sp>
        <p:nvSpPr>
          <p:cNvPr id="10" name="Google Shape;23;p3">
            <a:extLst>
              <a:ext uri="{FF2B5EF4-FFF2-40B4-BE49-F238E27FC236}">
                <a16:creationId xmlns:a16="http://schemas.microsoft.com/office/drawing/2014/main" id="{B947E8F6-8381-4C22-ACAB-A9F2887E710C}"/>
              </a:ext>
            </a:extLst>
          </p:cNvPr>
          <p:cNvSpPr txBox="1">
            <a:spLocks noGrp="1"/>
          </p:cNvSpPr>
          <p:nvPr>
            <p:ph type="subTitle" idx="1"/>
          </p:nvPr>
        </p:nvSpPr>
        <p:spPr>
          <a:xfrm>
            <a:off x="415600" y="3816251"/>
            <a:ext cx="11360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2800"/>
              <a:buNone/>
              <a:defRPr sz="3733">
                <a:solidFill>
                  <a:srgbClr val="999999"/>
                </a:solidFill>
              </a:defRPr>
            </a:lvl1pPr>
            <a:lvl2pPr lvl="1" algn="ctr" rtl="0">
              <a:lnSpc>
                <a:spcPct val="100000"/>
              </a:lnSpc>
              <a:spcBef>
                <a:spcPts val="0"/>
              </a:spcBef>
              <a:spcAft>
                <a:spcPts val="0"/>
              </a:spcAft>
              <a:buClr>
                <a:srgbClr val="A3DEF6"/>
              </a:buClr>
              <a:buSzPts val="2800"/>
              <a:buNone/>
              <a:defRPr sz="3733">
                <a:solidFill>
                  <a:srgbClr val="A3DEF6"/>
                </a:solidFill>
              </a:defRPr>
            </a:lvl2pPr>
            <a:lvl3pPr lvl="2" algn="ctr" rtl="0">
              <a:lnSpc>
                <a:spcPct val="100000"/>
              </a:lnSpc>
              <a:spcBef>
                <a:spcPts val="0"/>
              </a:spcBef>
              <a:spcAft>
                <a:spcPts val="0"/>
              </a:spcAft>
              <a:buClr>
                <a:srgbClr val="A3DEF6"/>
              </a:buClr>
              <a:buSzPts val="2800"/>
              <a:buNone/>
              <a:defRPr sz="3733">
                <a:solidFill>
                  <a:srgbClr val="A3DEF6"/>
                </a:solidFill>
              </a:defRPr>
            </a:lvl3pPr>
            <a:lvl4pPr lvl="3" algn="ctr" rtl="0">
              <a:lnSpc>
                <a:spcPct val="100000"/>
              </a:lnSpc>
              <a:spcBef>
                <a:spcPts val="0"/>
              </a:spcBef>
              <a:spcAft>
                <a:spcPts val="0"/>
              </a:spcAft>
              <a:buClr>
                <a:srgbClr val="A3DEF6"/>
              </a:buClr>
              <a:buSzPts val="2800"/>
              <a:buNone/>
              <a:defRPr sz="3733">
                <a:solidFill>
                  <a:srgbClr val="A3DEF6"/>
                </a:solidFill>
              </a:defRPr>
            </a:lvl4pPr>
            <a:lvl5pPr lvl="4" algn="ctr" rtl="0">
              <a:lnSpc>
                <a:spcPct val="100000"/>
              </a:lnSpc>
              <a:spcBef>
                <a:spcPts val="0"/>
              </a:spcBef>
              <a:spcAft>
                <a:spcPts val="0"/>
              </a:spcAft>
              <a:buClr>
                <a:srgbClr val="A3DEF6"/>
              </a:buClr>
              <a:buSzPts val="2800"/>
              <a:buNone/>
              <a:defRPr sz="3733">
                <a:solidFill>
                  <a:srgbClr val="A3DEF6"/>
                </a:solidFill>
              </a:defRPr>
            </a:lvl5pPr>
            <a:lvl6pPr lvl="5" algn="ctr" rtl="0">
              <a:lnSpc>
                <a:spcPct val="100000"/>
              </a:lnSpc>
              <a:spcBef>
                <a:spcPts val="0"/>
              </a:spcBef>
              <a:spcAft>
                <a:spcPts val="0"/>
              </a:spcAft>
              <a:buClr>
                <a:srgbClr val="A3DEF6"/>
              </a:buClr>
              <a:buSzPts val="2800"/>
              <a:buNone/>
              <a:defRPr sz="3733">
                <a:solidFill>
                  <a:srgbClr val="A3DEF6"/>
                </a:solidFill>
              </a:defRPr>
            </a:lvl6pPr>
            <a:lvl7pPr lvl="6" algn="ctr" rtl="0">
              <a:lnSpc>
                <a:spcPct val="100000"/>
              </a:lnSpc>
              <a:spcBef>
                <a:spcPts val="0"/>
              </a:spcBef>
              <a:spcAft>
                <a:spcPts val="0"/>
              </a:spcAft>
              <a:buClr>
                <a:srgbClr val="A3DEF6"/>
              </a:buClr>
              <a:buSzPts val="2800"/>
              <a:buNone/>
              <a:defRPr sz="3733">
                <a:solidFill>
                  <a:srgbClr val="A3DEF6"/>
                </a:solidFill>
              </a:defRPr>
            </a:lvl7pPr>
            <a:lvl8pPr lvl="7" algn="ctr" rtl="0">
              <a:lnSpc>
                <a:spcPct val="100000"/>
              </a:lnSpc>
              <a:spcBef>
                <a:spcPts val="0"/>
              </a:spcBef>
              <a:spcAft>
                <a:spcPts val="0"/>
              </a:spcAft>
              <a:buClr>
                <a:srgbClr val="A3DEF6"/>
              </a:buClr>
              <a:buSzPts val="2800"/>
              <a:buNone/>
              <a:defRPr sz="3733">
                <a:solidFill>
                  <a:srgbClr val="A3DEF6"/>
                </a:solidFill>
              </a:defRPr>
            </a:lvl8pPr>
            <a:lvl9pPr lvl="8" algn="ctr" rtl="0">
              <a:lnSpc>
                <a:spcPct val="100000"/>
              </a:lnSpc>
              <a:spcBef>
                <a:spcPts val="0"/>
              </a:spcBef>
              <a:spcAft>
                <a:spcPts val="0"/>
              </a:spcAft>
              <a:buClr>
                <a:srgbClr val="A3DEF6"/>
              </a:buClr>
              <a:buSzPts val="2800"/>
              <a:buNone/>
              <a:defRPr sz="3733">
                <a:solidFill>
                  <a:srgbClr val="A3DEF6"/>
                </a:solidFill>
              </a:defRPr>
            </a:lvl9pPr>
          </a:lstStyle>
          <a:p>
            <a:endParaRPr dirty="0"/>
          </a:p>
        </p:txBody>
      </p:sp>
    </p:spTree>
    <p:extLst>
      <p:ext uri="{BB962C8B-B14F-4D97-AF65-F5344CB8AC3E}">
        <p14:creationId xmlns:p14="http://schemas.microsoft.com/office/powerpoint/2010/main" val="3822960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Slide 1 1">
  <p:cSld name="Blank Slide 1 1">
    <p:spTree>
      <p:nvGrpSpPr>
        <p:cNvPr id="1" name="Shape 46"/>
        <p:cNvGrpSpPr/>
        <p:nvPr/>
      </p:nvGrpSpPr>
      <p:grpSpPr>
        <a:xfrm>
          <a:off x="0" y="0"/>
          <a:ext cx="0" cy="0"/>
          <a:chOff x="0" y="0"/>
          <a:chExt cx="0" cy="0"/>
        </a:xfrm>
      </p:grpSpPr>
      <p:sp>
        <p:nvSpPr>
          <p:cNvPr id="47" name="Google Shape;47;p8"/>
          <p:cNvSpPr/>
          <p:nvPr/>
        </p:nvSpPr>
        <p:spPr>
          <a:xfrm>
            <a:off x="-17600" y="-17600"/>
            <a:ext cx="12227200" cy="68932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8" name="Google Shape;48;p8"/>
          <p:cNvPicPr preferRelativeResize="0"/>
          <p:nvPr/>
        </p:nvPicPr>
        <p:blipFill>
          <a:blip r:embed="rId2">
            <a:alphaModFix/>
          </a:blip>
          <a:stretch>
            <a:fillRect/>
          </a:stretch>
        </p:blipFill>
        <p:spPr>
          <a:xfrm>
            <a:off x="-20307" y="1"/>
            <a:ext cx="12313908" cy="6890137"/>
          </a:xfrm>
          <a:prstGeom prst="rect">
            <a:avLst/>
          </a:prstGeom>
          <a:noFill/>
          <a:ln>
            <a:noFill/>
          </a:ln>
        </p:spPr>
      </p:pic>
      <p:sp>
        <p:nvSpPr>
          <p:cNvPr id="49" name="Google Shape;49;p8"/>
          <p:cNvSpPr/>
          <p:nvPr/>
        </p:nvSpPr>
        <p:spPr>
          <a:xfrm>
            <a:off x="-17612" y="-23333"/>
            <a:ext cx="3135216" cy="2488400"/>
          </a:xfrm>
          <a:prstGeom prst="rect">
            <a:avLst/>
          </a:prstGeom>
          <a:solidFill>
            <a:srgbClr val="99003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dirty="0">
              <a:solidFill>
                <a:srgbClr val="212121"/>
              </a:solidFill>
              <a:latin typeface="Arial"/>
              <a:ea typeface="Arial"/>
              <a:cs typeface="Arial"/>
              <a:sym typeface="Arial"/>
            </a:endParaRPr>
          </a:p>
        </p:txBody>
      </p:sp>
      <p:sp>
        <p:nvSpPr>
          <p:cNvPr id="50" name="Google Shape;50;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51" name="Google Shape;51;p8"/>
          <p:cNvSpPr txBox="1">
            <a:spLocks noGrp="1"/>
          </p:cNvSpPr>
          <p:nvPr>
            <p:ph type="ctrTitle"/>
          </p:nvPr>
        </p:nvSpPr>
        <p:spPr>
          <a:xfrm>
            <a:off x="517033" y="446508"/>
            <a:ext cx="2135600" cy="156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700"/>
              <a:buNone/>
              <a:defRPr sz="2267" b="1"/>
            </a:lvl1pPr>
            <a:lvl2pPr lvl="1" algn="ctr" rtl="0">
              <a:spcBef>
                <a:spcPts val="0"/>
              </a:spcBef>
              <a:spcAft>
                <a:spcPts val="0"/>
              </a:spcAft>
              <a:buSzPts val="3500"/>
              <a:buFont typeface="Calibri"/>
              <a:buNone/>
              <a:defRPr sz="4667" b="1">
                <a:latin typeface="Calibri"/>
                <a:ea typeface="Calibri"/>
                <a:cs typeface="Calibri"/>
                <a:sym typeface="Calibri"/>
              </a:defRPr>
            </a:lvl2pPr>
            <a:lvl3pPr lvl="2" algn="ctr" rtl="0">
              <a:spcBef>
                <a:spcPts val="0"/>
              </a:spcBef>
              <a:spcAft>
                <a:spcPts val="0"/>
              </a:spcAft>
              <a:buSzPts val="3500"/>
              <a:buFont typeface="Calibri"/>
              <a:buNone/>
              <a:defRPr sz="4667" b="1">
                <a:latin typeface="Calibri"/>
                <a:ea typeface="Calibri"/>
                <a:cs typeface="Calibri"/>
                <a:sym typeface="Calibri"/>
              </a:defRPr>
            </a:lvl3pPr>
            <a:lvl4pPr lvl="3" algn="ctr" rtl="0">
              <a:spcBef>
                <a:spcPts val="0"/>
              </a:spcBef>
              <a:spcAft>
                <a:spcPts val="0"/>
              </a:spcAft>
              <a:buSzPts val="3500"/>
              <a:buFont typeface="Calibri"/>
              <a:buNone/>
              <a:defRPr sz="4667" b="1">
                <a:latin typeface="Calibri"/>
                <a:ea typeface="Calibri"/>
                <a:cs typeface="Calibri"/>
                <a:sym typeface="Calibri"/>
              </a:defRPr>
            </a:lvl4pPr>
            <a:lvl5pPr lvl="4" algn="ctr" rtl="0">
              <a:spcBef>
                <a:spcPts val="0"/>
              </a:spcBef>
              <a:spcAft>
                <a:spcPts val="0"/>
              </a:spcAft>
              <a:buSzPts val="3500"/>
              <a:buFont typeface="Calibri"/>
              <a:buNone/>
              <a:defRPr sz="4667" b="1">
                <a:latin typeface="Calibri"/>
                <a:ea typeface="Calibri"/>
                <a:cs typeface="Calibri"/>
                <a:sym typeface="Calibri"/>
              </a:defRPr>
            </a:lvl5pPr>
            <a:lvl6pPr lvl="5" algn="ctr" rtl="0">
              <a:spcBef>
                <a:spcPts val="0"/>
              </a:spcBef>
              <a:spcAft>
                <a:spcPts val="0"/>
              </a:spcAft>
              <a:buSzPts val="3500"/>
              <a:buFont typeface="Calibri"/>
              <a:buNone/>
              <a:defRPr sz="4667" b="1">
                <a:latin typeface="Calibri"/>
                <a:ea typeface="Calibri"/>
                <a:cs typeface="Calibri"/>
                <a:sym typeface="Calibri"/>
              </a:defRPr>
            </a:lvl6pPr>
            <a:lvl7pPr lvl="6" algn="ctr" rtl="0">
              <a:spcBef>
                <a:spcPts val="0"/>
              </a:spcBef>
              <a:spcAft>
                <a:spcPts val="0"/>
              </a:spcAft>
              <a:buSzPts val="3500"/>
              <a:buFont typeface="Calibri"/>
              <a:buNone/>
              <a:defRPr sz="4667" b="1">
                <a:latin typeface="Calibri"/>
                <a:ea typeface="Calibri"/>
                <a:cs typeface="Calibri"/>
                <a:sym typeface="Calibri"/>
              </a:defRPr>
            </a:lvl7pPr>
            <a:lvl8pPr lvl="7" algn="ctr" rtl="0">
              <a:spcBef>
                <a:spcPts val="0"/>
              </a:spcBef>
              <a:spcAft>
                <a:spcPts val="0"/>
              </a:spcAft>
              <a:buSzPts val="3500"/>
              <a:buFont typeface="Calibri"/>
              <a:buNone/>
              <a:defRPr sz="4667" b="1">
                <a:latin typeface="Calibri"/>
                <a:ea typeface="Calibri"/>
                <a:cs typeface="Calibri"/>
                <a:sym typeface="Calibri"/>
              </a:defRPr>
            </a:lvl8pPr>
            <a:lvl9pPr lvl="8" algn="ctr" rtl="0">
              <a:spcBef>
                <a:spcPts val="0"/>
              </a:spcBef>
              <a:spcAft>
                <a:spcPts val="0"/>
              </a:spcAft>
              <a:buSzPts val="3500"/>
              <a:buFont typeface="Calibri"/>
              <a:buNone/>
              <a:defRPr sz="4667" b="1">
                <a:latin typeface="Calibri"/>
                <a:ea typeface="Calibri"/>
                <a:cs typeface="Calibri"/>
                <a:sym typeface="Calibri"/>
              </a:defRPr>
            </a:lvl9pPr>
          </a:lstStyle>
          <a:p>
            <a:endParaRPr dirty="0"/>
          </a:p>
        </p:txBody>
      </p:sp>
      <p:sp>
        <p:nvSpPr>
          <p:cNvPr id="52" name="Google Shape;52;p8"/>
          <p:cNvSpPr/>
          <p:nvPr/>
        </p:nvSpPr>
        <p:spPr>
          <a:xfrm>
            <a:off x="3043937" y="-23333"/>
            <a:ext cx="3135216" cy="24884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latin typeface="Arial"/>
              <a:ea typeface="Arial"/>
              <a:cs typeface="Arial"/>
              <a:sym typeface="Arial"/>
            </a:endParaRPr>
          </a:p>
        </p:txBody>
      </p:sp>
      <p:sp>
        <p:nvSpPr>
          <p:cNvPr id="53" name="Google Shape;53;p8"/>
          <p:cNvSpPr txBox="1">
            <a:spLocks noGrp="1"/>
          </p:cNvSpPr>
          <p:nvPr>
            <p:ph type="ctrTitle" idx="2"/>
          </p:nvPr>
        </p:nvSpPr>
        <p:spPr>
          <a:xfrm>
            <a:off x="3501945" y="446508"/>
            <a:ext cx="2135600" cy="15604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rgbClr val="434343"/>
              </a:buClr>
              <a:buSzPts val="1700"/>
              <a:buNone/>
              <a:defRPr sz="2267" b="1">
                <a:solidFill>
                  <a:srgbClr val="434343"/>
                </a:solidFill>
              </a:defRPr>
            </a:lvl1pPr>
            <a:lvl2pPr lvl="1"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2pPr>
            <a:lvl3pPr lvl="2"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3pPr>
            <a:lvl4pPr lvl="3"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4pPr>
            <a:lvl5pPr lvl="4"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5pPr>
            <a:lvl6pPr lvl="5"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6pPr>
            <a:lvl7pPr lvl="6"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7pPr>
            <a:lvl8pPr lvl="7"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8pPr>
            <a:lvl9pPr lvl="8"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9pPr>
          </a:lstStyle>
          <a:p>
            <a:endParaRPr dirty="0"/>
          </a:p>
        </p:txBody>
      </p:sp>
      <p:sp>
        <p:nvSpPr>
          <p:cNvPr id="54" name="Google Shape;54;p8"/>
          <p:cNvSpPr/>
          <p:nvPr/>
        </p:nvSpPr>
        <p:spPr>
          <a:xfrm>
            <a:off x="6103535" y="-23333"/>
            <a:ext cx="3135216" cy="2488400"/>
          </a:xfrm>
          <a:prstGeom prst="rect">
            <a:avLst/>
          </a:prstGeom>
          <a:solidFill>
            <a:srgbClr val="99003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dirty="0">
              <a:solidFill>
                <a:srgbClr val="212121"/>
              </a:solidFill>
              <a:highlight>
                <a:srgbClr val="006666"/>
              </a:highlight>
              <a:latin typeface="Arial"/>
              <a:ea typeface="Arial"/>
              <a:cs typeface="Arial"/>
              <a:sym typeface="Arial"/>
            </a:endParaRPr>
          </a:p>
        </p:txBody>
      </p:sp>
      <p:sp>
        <p:nvSpPr>
          <p:cNvPr id="55" name="Google Shape;55;p8"/>
          <p:cNvSpPr txBox="1">
            <a:spLocks noGrp="1"/>
          </p:cNvSpPr>
          <p:nvPr>
            <p:ph type="ctrTitle" idx="3"/>
          </p:nvPr>
        </p:nvSpPr>
        <p:spPr>
          <a:xfrm>
            <a:off x="6518359" y="446508"/>
            <a:ext cx="2135600" cy="156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700"/>
              <a:buNone/>
              <a:defRPr sz="2267" b="1"/>
            </a:lvl1pPr>
            <a:lvl2pPr lvl="1" algn="ctr" rtl="0">
              <a:spcBef>
                <a:spcPts val="0"/>
              </a:spcBef>
              <a:spcAft>
                <a:spcPts val="0"/>
              </a:spcAft>
              <a:buSzPts val="3500"/>
              <a:buFont typeface="Calibri"/>
              <a:buNone/>
              <a:defRPr sz="4667" b="1">
                <a:latin typeface="Calibri"/>
                <a:ea typeface="Calibri"/>
                <a:cs typeface="Calibri"/>
                <a:sym typeface="Calibri"/>
              </a:defRPr>
            </a:lvl2pPr>
            <a:lvl3pPr lvl="2" algn="ctr" rtl="0">
              <a:spcBef>
                <a:spcPts val="0"/>
              </a:spcBef>
              <a:spcAft>
                <a:spcPts val="0"/>
              </a:spcAft>
              <a:buSzPts val="3500"/>
              <a:buFont typeface="Calibri"/>
              <a:buNone/>
              <a:defRPr sz="4667" b="1">
                <a:latin typeface="Calibri"/>
                <a:ea typeface="Calibri"/>
                <a:cs typeface="Calibri"/>
                <a:sym typeface="Calibri"/>
              </a:defRPr>
            </a:lvl3pPr>
            <a:lvl4pPr lvl="3" algn="ctr" rtl="0">
              <a:spcBef>
                <a:spcPts val="0"/>
              </a:spcBef>
              <a:spcAft>
                <a:spcPts val="0"/>
              </a:spcAft>
              <a:buSzPts val="3500"/>
              <a:buFont typeface="Calibri"/>
              <a:buNone/>
              <a:defRPr sz="4667" b="1">
                <a:latin typeface="Calibri"/>
                <a:ea typeface="Calibri"/>
                <a:cs typeface="Calibri"/>
                <a:sym typeface="Calibri"/>
              </a:defRPr>
            </a:lvl4pPr>
            <a:lvl5pPr lvl="4" algn="ctr" rtl="0">
              <a:spcBef>
                <a:spcPts val="0"/>
              </a:spcBef>
              <a:spcAft>
                <a:spcPts val="0"/>
              </a:spcAft>
              <a:buSzPts val="3500"/>
              <a:buFont typeface="Calibri"/>
              <a:buNone/>
              <a:defRPr sz="4667" b="1">
                <a:latin typeface="Calibri"/>
                <a:ea typeface="Calibri"/>
                <a:cs typeface="Calibri"/>
                <a:sym typeface="Calibri"/>
              </a:defRPr>
            </a:lvl5pPr>
            <a:lvl6pPr lvl="5" algn="ctr" rtl="0">
              <a:spcBef>
                <a:spcPts val="0"/>
              </a:spcBef>
              <a:spcAft>
                <a:spcPts val="0"/>
              </a:spcAft>
              <a:buSzPts val="3500"/>
              <a:buFont typeface="Calibri"/>
              <a:buNone/>
              <a:defRPr sz="4667" b="1">
                <a:latin typeface="Calibri"/>
                <a:ea typeface="Calibri"/>
                <a:cs typeface="Calibri"/>
                <a:sym typeface="Calibri"/>
              </a:defRPr>
            </a:lvl6pPr>
            <a:lvl7pPr lvl="6" algn="ctr" rtl="0">
              <a:spcBef>
                <a:spcPts val="0"/>
              </a:spcBef>
              <a:spcAft>
                <a:spcPts val="0"/>
              </a:spcAft>
              <a:buSzPts val="3500"/>
              <a:buFont typeface="Calibri"/>
              <a:buNone/>
              <a:defRPr sz="4667" b="1">
                <a:latin typeface="Calibri"/>
                <a:ea typeface="Calibri"/>
                <a:cs typeface="Calibri"/>
                <a:sym typeface="Calibri"/>
              </a:defRPr>
            </a:lvl7pPr>
            <a:lvl8pPr lvl="7" algn="ctr" rtl="0">
              <a:spcBef>
                <a:spcPts val="0"/>
              </a:spcBef>
              <a:spcAft>
                <a:spcPts val="0"/>
              </a:spcAft>
              <a:buSzPts val="3500"/>
              <a:buFont typeface="Calibri"/>
              <a:buNone/>
              <a:defRPr sz="4667" b="1">
                <a:latin typeface="Calibri"/>
                <a:ea typeface="Calibri"/>
                <a:cs typeface="Calibri"/>
                <a:sym typeface="Calibri"/>
              </a:defRPr>
            </a:lvl8pPr>
            <a:lvl9pPr lvl="8" algn="ctr" rtl="0">
              <a:spcBef>
                <a:spcPts val="0"/>
              </a:spcBef>
              <a:spcAft>
                <a:spcPts val="0"/>
              </a:spcAft>
              <a:buSzPts val="3500"/>
              <a:buFont typeface="Calibri"/>
              <a:buNone/>
              <a:defRPr sz="4667" b="1">
                <a:latin typeface="Calibri"/>
                <a:ea typeface="Calibri"/>
                <a:cs typeface="Calibri"/>
                <a:sym typeface="Calibri"/>
              </a:defRPr>
            </a:lvl9pPr>
          </a:lstStyle>
          <a:p>
            <a:endParaRPr dirty="0"/>
          </a:p>
        </p:txBody>
      </p:sp>
      <p:sp>
        <p:nvSpPr>
          <p:cNvPr id="56" name="Google Shape;56;p8"/>
          <p:cNvSpPr/>
          <p:nvPr/>
        </p:nvSpPr>
        <p:spPr>
          <a:xfrm>
            <a:off x="9158384" y="-23333"/>
            <a:ext cx="3135216" cy="24884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latin typeface="Arial"/>
              <a:ea typeface="Arial"/>
              <a:cs typeface="Arial"/>
              <a:sym typeface="Arial"/>
            </a:endParaRPr>
          </a:p>
        </p:txBody>
      </p:sp>
      <p:sp>
        <p:nvSpPr>
          <p:cNvPr id="57" name="Google Shape;57;p8"/>
          <p:cNvSpPr txBox="1">
            <a:spLocks noGrp="1"/>
          </p:cNvSpPr>
          <p:nvPr>
            <p:ph type="ctrTitle" idx="4"/>
          </p:nvPr>
        </p:nvSpPr>
        <p:spPr>
          <a:xfrm>
            <a:off x="9616392" y="446508"/>
            <a:ext cx="2135600" cy="15604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rgbClr val="434343"/>
              </a:buClr>
              <a:buSzPts val="1700"/>
              <a:buNone/>
              <a:defRPr sz="2267" b="1">
                <a:solidFill>
                  <a:srgbClr val="434343"/>
                </a:solidFill>
              </a:defRPr>
            </a:lvl1pPr>
            <a:lvl2pPr lvl="1"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2pPr>
            <a:lvl3pPr lvl="2"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3pPr>
            <a:lvl4pPr lvl="3"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4pPr>
            <a:lvl5pPr lvl="4"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5pPr>
            <a:lvl6pPr lvl="5"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6pPr>
            <a:lvl7pPr lvl="6"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7pPr>
            <a:lvl8pPr lvl="7"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8pPr>
            <a:lvl9pPr lvl="8"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9pPr>
          </a:lstStyle>
          <a:p>
            <a:endParaRPr/>
          </a:p>
        </p:txBody>
      </p:sp>
      <p:sp>
        <p:nvSpPr>
          <p:cNvPr id="58" name="Google Shape;58;p8"/>
          <p:cNvSpPr/>
          <p:nvPr/>
        </p:nvSpPr>
        <p:spPr>
          <a:xfrm>
            <a:off x="-17612" y="4401737"/>
            <a:ext cx="3135216" cy="2488400"/>
          </a:xfrm>
          <a:prstGeom prst="rect">
            <a:avLst/>
          </a:prstGeom>
          <a:solidFill>
            <a:srgbClr val="99003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solidFill>
                <a:srgbClr val="212121"/>
              </a:solidFill>
              <a:latin typeface="Arial"/>
              <a:ea typeface="Arial"/>
              <a:cs typeface="Arial"/>
              <a:sym typeface="Arial"/>
            </a:endParaRPr>
          </a:p>
        </p:txBody>
      </p:sp>
      <p:sp>
        <p:nvSpPr>
          <p:cNvPr id="59" name="Google Shape;59;p8"/>
          <p:cNvSpPr txBox="1">
            <a:spLocks noGrp="1"/>
          </p:cNvSpPr>
          <p:nvPr>
            <p:ph type="ctrTitle" idx="5"/>
          </p:nvPr>
        </p:nvSpPr>
        <p:spPr>
          <a:xfrm>
            <a:off x="517033" y="4865737"/>
            <a:ext cx="2135600" cy="156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700"/>
              <a:buNone/>
              <a:defRPr sz="2267" b="1"/>
            </a:lvl1pPr>
            <a:lvl2pPr lvl="1" algn="ctr" rtl="0">
              <a:spcBef>
                <a:spcPts val="0"/>
              </a:spcBef>
              <a:spcAft>
                <a:spcPts val="0"/>
              </a:spcAft>
              <a:buSzPts val="3500"/>
              <a:buFont typeface="Calibri"/>
              <a:buNone/>
              <a:defRPr sz="4667" b="1">
                <a:latin typeface="Calibri"/>
                <a:ea typeface="Calibri"/>
                <a:cs typeface="Calibri"/>
                <a:sym typeface="Calibri"/>
              </a:defRPr>
            </a:lvl2pPr>
            <a:lvl3pPr lvl="2" algn="ctr" rtl="0">
              <a:spcBef>
                <a:spcPts val="0"/>
              </a:spcBef>
              <a:spcAft>
                <a:spcPts val="0"/>
              </a:spcAft>
              <a:buSzPts val="3500"/>
              <a:buFont typeface="Calibri"/>
              <a:buNone/>
              <a:defRPr sz="4667" b="1">
                <a:latin typeface="Calibri"/>
                <a:ea typeface="Calibri"/>
                <a:cs typeface="Calibri"/>
                <a:sym typeface="Calibri"/>
              </a:defRPr>
            </a:lvl3pPr>
            <a:lvl4pPr lvl="3" algn="ctr" rtl="0">
              <a:spcBef>
                <a:spcPts val="0"/>
              </a:spcBef>
              <a:spcAft>
                <a:spcPts val="0"/>
              </a:spcAft>
              <a:buSzPts val="3500"/>
              <a:buFont typeface="Calibri"/>
              <a:buNone/>
              <a:defRPr sz="4667" b="1">
                <a:latin typeface="Calibri"/>
                <a:ea typeface="Calibri"/>
                <a:cs typeface="Calibri"/>
                <a:sym typeface="Calibri"/>
              </a:defRPr>
            </a:lvl4pPr>
            <a:lvl5pPr lvl="4" algn="ctr" rtl="0">
              <a:spcBef>
                <a:spcPts val="0"/>
              </a:spcBef>
              <a:spcAft>
                <a:spcPts val="0"/>
              </a:spcAft>
              <a:buSzPts val="3500"/>
              <a:buFont typeface="Calibri"/>
              <a:buNone/>
              <a:defRPr sz="4667" b="1">
                <a:latin typeface="Calibri"/>
                <a:ea typeface="Calibri"/>
                <a:cs typeface="Calibri"/>
                <a:sym typeface="Calibri"/>
              </a:defRPr>
            </a:lvl5pPr>
            <a:lvl6pPr lvl="5" algn="ctr" rtl="0">
              <a:spcBef>
                <a:spcPts val="0"/>
              </a:spcBef>
              <a:spcAft>
                <a:spcPts val="0"/>
              </a:spcAft>
              <a:buSzPts val="3500"/>
              <a:buFont typeface="Calibri"/>
              <a:buNone/>
              <a:defRPr sz="4667" b="1">
                <a:latin typeface="Calibri"/>
                <a:ea typeface="Calibri"/>
                <a:cs typeface="Calibri"/>
                <a:sym typeface="Calibri"/>
              </a:defRPr>
            </a:lvl6pPr>
            <a:lvl7pPr lvl="6" algn="ctr" rtl="0">
              <a:spcBef>
                <a:spcPts val="0"/>
              </a:spcBef>
              <a:spcAft>
                <a:spcPts val="0"/>
              </a:spcAft>
              <a:buSzPts val="3500"/>
              <a:buFont typeface="Calibri"/>
              <a:buNone/>
              <a:defRPr sz="4667" b="1">
                <a:latin typeface="Calibri"/>
                <a:ea typeface="Calibri"/>
                <a:cs typeface="Calibri"/>
                <a:sym typeface="Calibri"/>
              </a:defRPr>
            </a:lvl7pPr>
            <a:lvl8pPr lvl="7" algn="ctr" rtl="0">
              <a:spcBef>
                <a:spcPts val="0"/>
              </a:spcBef>
              <a:spcAft>
                <a:spcPts val="0"/>
              </a:spcAft>
              <a:buSzPts val="3500"/>
              <a:buFont typeface="Calibri"/>
              <a:buNone/>
              <a:defRPr sz="4667" b="1">
                <a:latin typeface="Calibri"/>
                <a:ea typeface="Calibri"/>
                <a:cs typeface="Calibri"/>
                <a:sym typeface="Calibri"/>
              </a:defRPr>
            </a:lvl8pPr>
            <a:lvl9pPr lvl="8" algn="ctr" rtl="0">
              <a:spcBef>
                <a:spcPts val="0"/>
              </a:spcBef>
              <a:spcAft>
                <a:spcPts val="0"/>
              </a:spcAft>
              <a:buSzPts val="3500"/>
              <a:buFont typeface="Calibri"/>
              <a:buNone/>
              <a:defRPr sz="4667" b="1">
                <a:latin typeface="Calibri"/>
                <a:ea typeface="Calibri"/>
                <a:cs typeface="Calibri"/>
                <a:sym typeface="Calibri"/>
              </a:defRPr>
            </a:lvl9pPr>
          </a:lstStyle>
          <a:p>
            <a:endParaRPr/>
          </a:p>
        </p:txBody>
      </p:sp>
      <p:sp>
        <p:nvSpPr>
          <p:cNvPr id="60" name="Google Shape;60;p8"/>
          <p:cNvSpPr/>
          <p:nvPr/>
        </p:nvSpPr>
        <p:spPr>
          <a:xfrm>
            <a:off x="3043937" y="4401737"/>
            <a:ext cx="3135216" cy="24884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latin typeface="Arial"/>
              <a:ea typeface="Arial"/>
              <a:cs typeface="Arial"/>
              <a:sym typeface="Arial"/>
            </a:endParaRPr>
          </a:p>
        </p:txBody>
      </p:sp>
      <p:sp>
        <p:nvSpPr>
          <p:cNvPr id="61" name="Google Shape;61;p8"/>
          <p:cNvSpPr txBox="1">
            <a:spLocks noGrp="1"/>
          </p:cNvSpPr>
          <p:nvPr>
            <p:ph type="ctrTitle" idx="6"/>
          </p:nvPr>
        </p:nvSpPr>
        <p:spPr>
          <a:xfrm>
            <a:off x="3501945" y="4865737"/>
            <a:ext cx="2135600" cy="15604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rgbClr val="434343"/>
              </a:buClr>
              <a:buSzPts val="1700"/>
              <a:buNone/>
              <a:defRPr sz="2267" b="1">
                <a:solidFill>
                  <a:srgbClr val="434343"/>
                </a:solidFill>
              </a:defRPr>
            </a:lvl1pPr>
            <a:lvl2pPr lvl="1"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2pPr>
            <a:lvl3pPr lvl="2"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3pPr>
            <a:lvl4pPr lvl="3"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4pPr>
            <a:lvl5pPr lvl="4"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5pPr>
            <a:lvl6pPr lvl="5"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6pPr>
            <a:lvl7pPr lvl="6"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7pPr>
            <a:lvl8pPr lvl="7"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8pPr>
            <a:lvl9pPr lvl="8"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9pPr>
          </a:lstStyle>
          <a:p>
            <a:endParaRPr/>
          </a:p>
        </p:txBody>
      </p:sp>
      <p:sp>
        <p:nvSpPr>
          <p:cNvPr id="62" name="Google Shape;62;p8"/>
          <p:cNvSpPr/>
          <p:nvPr/>
        </p:nvSpPr>
        <p:spPr>
          <a:xfrm>
            <a:off x="6103535" y="4401737"/>
            <a:ext cx="3135216" cy="2488400"/>
          </a:xfrm>
          <a:prstGeom prst="rect">
            <a:avLst/>
          </a:prstGeom>
          <a:solidFill>
            <a:srgbClr val="99003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solidFill>
                <a:srgbClr val="212121"/>
              </a:solidFill>
              <a:latin typeface="Arial"/>
              <a:ea typeface="Arial"/>
              <a:cs typeface="Arial"/>
              <a:sym typeface="Arial"/>
            </a:endParaRPr>
          </a:p>
        </p:txBody>
      </p:sp>
      <p:sp>
        <p:nvSpPr>
          <p:cNvPr id="63" name="Google Shape;63;p8"/>
          <p:cNvSpPr txBox="1">
            <a:spLocks noGrp="1"/>
          </p:cNvSpPr>
          <p:nvPr>
            <p:ph type="ctrTitle" idx="7"/>
          </p:nvPr>
        </p:nvSpPr>
        <p:spPr>
          <a:xfrm>
            <a:off x="6518359" y="4865737"/>
            <a:ext cx="2135600" cy="156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700"/>
              <a:buNone/>
              <a:defRPr sz="2267" b="1"/>
            </a:lvl1pPr>
            <a:lvl2pPr lvl="1" algn="ctr" rtl="0">
              <a:spcBef>
                <a:spcPts val="0"/>
              </a:spcBef>
              <a:spcAft>
                <a:spcPts val="0"/>
              </a:spcAft>
              <a:buSzPts val="3500"/>
              <a:buFont typeface="Calibri"/>
              <a:buNone/>
              <a:defRPr sz="4667" b="1">
                <a:latin typeface="Calibri"/>
                <a:ea typeface="Calibri"/>
                <a:cs typeface="Calibri"/>
                <a:sym typeface="Calibri"/>
              </a:defRPr>
            </a:lvl2pPr>
            <a:lvl3pPr lvl="2" algn="ctr" rtl="0">
              <a:spcBef>
                <a:spcPts val="0"/>
              </a:spcBef>
              <a:spcAft>
                <a:spcPts val="0"/>
              </a:spcAft>
              <a:buSzPts val="3500"/>
              <a:buFont typeface="Calibri"/>
              <a:buNone/>
              <a:defRPr sz="4667" b="1">
                <a:latin typeface="Calibri"/>
                <a:ea typeface="Calibri"/>
                <a:cs typeface="Calibri"/>
                <a:sym typeface="Calibri"/>
              </a:defRPr>
            </a:lvl3pPr>
            <a:lvl4pPr lvl="3" algn="ctr" rtl="0">
              <a:spcBef>
                <a:spcPts val="0"/>
              </a:spcBef>
              <a:spcAft>
                <a:spcPts val="0"/>
              </a:spcAft>
              <a:buSzPts val="3500"/>
              <a:buFont typeface="Calibri"/>
              <a:buNone/>
              <a:defRPr sz="4667" b="1">
                <a:latin typeface="Calibri"/>
                <a:ea typeface="Calibri"/>
                <a:cs typeface="Calibri"/>
                <a:sym typeface="Calibri"/>
              </a:defRPr>
            </a:lvl4pPr>
            <a:lvl5pPr lvl="4" algn="ctr" rtl="0">
              <a:spcBef>
                <a:spcPts val="0"/>
              </a:spcBef>
              <a:spcAft>
                <a:spcPts val="0"/>
              </a:spcAft>
              <a:buSzPts val="3500"/>
              <a:buFont typeface="Calibri"/>
              <a:buNone/>
              <a:defRPr sz="4667" b="1">
                <a:latin typeface="Calibri"/>
                <a:ea typeface="Calibri"/>
                <a:cs typeface="Calibri"/>
                <a:sym typeface="Calibri"/>
              </a:defRPr>
            </a:lvl5pPr>
            <a:lvl6pPr lvl="5" algn="ctr" rtl="0">
              <a:spcBef>
                <a:spcPts val="0"/>
              </a:spcBef>
              <a:spcAft>
                <a:spcPts val="0"/>
              </a:spcAft>
              <a:buSzPts val="3500"/>
              <a:buFont typeface="Calibri"/>
              <a:buNone/>
              <a:defRPr sz="4667" b="1">
                <a:latin typeface="Calibri"/>
                <a:ea typeface="Calibri"/>
                <a:cs typeface="Calibri"/>
                <a:sym typeface="Calibri"/>
              </a:defRPr>
            </a:lvl6pPr>
            <a:lvl7pPr lvl="6" algn="ctr" rtl="0">
              <a:spcBef>
                <a:spcPts val="0"/>
              </a:spcBef>
              <a:spcAft>
                <a:spcPts val="0"/>
              </a:spcAft>
              <a:buSzPts val="3500"/>
              <a:buFont typeface="Calibri"/>
              <a:buNone/>
              <a:defRPr sz="4667" b="1">
                <a:latin typeface="Calibri"/>
                <a:ea typeface="Calibri"/>
                <a:cs typeface="Calibri"/>
                <a:sym typeface="Calibri"/>
              </a:defRPr>
            </a:lvl7pPr>
            <a:lvl8pPr lvl="7" algn="ctr" rtl="0">
              <a:spcBef>
                <a:spcPts val="0"/>
              </a:spcBef>
              <a:spcAft>
                <a:spcPts val="0"/>
              </a:spcAft>
              <a:buSzPts val="3500"/>
              <a:buFont typeface="Calibri"/>
              <a:buNone/>
              <a:defRPr sz="4667" b="1">
                <a:latin typeface="Calibri"/>
                <a:ea typeface="Calibri"/>
                <a:cs typeface="Calibri"/>
                <a:sym typeface="Calibri"/>
              </a:defRPr>
            </a:lvl8pPr>
            <a:lvl9pPr lvl="8" algn="ctr" rtl="0">
              <a:spcBef>
                <a:spcPts val="0"/>
              </a:spcBef>
              <a:spcAft>
                <a:spcPts val="0"/>
              </a:spcAft>
              <a:buSzPts val="3500"/>
              <a:buFont typeface="Calibri"/>
              <a:buNone/>
              <a:defRPr sz="4667" b="1">
                <a:latin typeface="Calibri"/>
                <a:ea typeface="Calibri"/>
                <a:cs typeface="Calibri"/>
                <a:sym typeface="Calibri"/>
              </a:defRPr>
            </a:lvl9pPr>
          </a:lstStyle>
          <a:p>
            <a:endParaRPr/>
          </a:p>
        </p:txBody>
      </p:sp>
      <p:sp>
        <p:nvSpPr>
          <p:cNvPr id="64" name="Google Shape;64;p8"/>
          <p:cNvSpPr/>
          <p:nvPr/>
        </p:nvSpPr>
        <p:spPr>
          <a:xfrm>
            <a:off x="9158384" y="4401737"/>
            <a:ext cx="3135216" cy="24884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latin typeface="Arial"/>
              <a:ea typeface="Arial"/>
              <a:cs typeface="Arial"/>
              <a:sym typeface="Arial"/>
            </a:endParaRPr>
          </a:p>
        </p:txBody>
      </p:sp>
      <p:sp>
        <p:nvSpPr>
          <p:cNvPr id="65" name="Google Shape;65;p8"/>
          <p:cNvSpPr txBox="1">
            <a:spLocks noGrp="1"/>
          </p:cNvSpPr>
          <p:nvPr>
            <p:ph type="ctrTitle" idx="8"/>
          </p:nvPr>
        </p:nvSpPr>
        <p:spPr>
          <a:xfrm>
            <a:off x="9616392" y="4865737"/>
            <a:ext cx="2135600" cy="15604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rgbClr val="434343"/>
              </a:buClr>
              <a:buSzPts val="1700"/>
              <a:buNone/>
              <a:defRPr sz="2267" b="1">
                <a:solidFill>
                  <a:srgbClr val="434343"/>
                </a:solidFill>
              </a:defRPr>
            </a:lvl1pPr>
            <a:lvl2pPr lvl="1"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2pPr>
            <a:lvl3pPr lvl="2"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3pPr>
            <a:lvl4pPr lvl="3"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4pPr>
            <a:lvl5pPr lvl="4"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5pPr>
            <a:lvl6pPr lvl="5"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6pPr>
            <a:lvl7pPr lvl="6"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7pPr>
            <a:lvl8pPr lvl="7"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8pPr>
            <a:lvl9pPr lvl="8"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9pPr>
          </a:lstStyle>
          <a:p>
            <a:endParaRPr/>
          </a:p>
        </p:txBody>
      </p:sp>
      <p:sp>
        <p:nvSpPr>
          <p:cNvPr id="66" name="Google Shape;66;p8"/>
          <p:cNvSpPr txBox="1">
            <a:spLocks noGrp="1"/>
          </p:cNvSpPr>
          <p:nvPr>
            <p:ph type="ctrTitle" idx="9"/>
          </p:nvPr>
        </p:nvSpPr>
        <p:spPr>
          <a:xfrm>
            <a:off x="2022728" y="2846300"/>
            <a:ext cx="8556000" cy="1181600"/>
          </a:xfrm>
          <a:prstGeom prst="rect">
            <a:avLst/>
          </a:prstGeom>
          <a:solidFill>
            <a:srgbClr val="990033"/>
          </a:solidFill>
        </p:spPr>
        <p:txBody>
          <a:bodyPr spcFirstLastPara="1" wrap="square" lIns="91425" tIns="91425" rIns="91425" bIns="91425" anchor="ctr" anchorCtr="0">
            <a:noAutofit/>
          </a:bodyPr>
          <a:lstStyle>
            <a:lvl1pPr lvl="0" algn="ctr" rtl="0">
              <a:spcBef>
                <a:spcPts val="0"/>
              </a:spcBef>
              <a:spcAft>
                <a:spcPts val="0"/>
              </a:spcAft>
              <a:buSzPts val="2200"/>
              <a:buNone/>
              <a:defRPr sz="2933" b="1"/>
            </a:lvl1pPr>
            <a:lvl2pPr lvl="1" algn="ctr" rtl="0">
              <a:spcBef>
                <a:spcPts val="0"/>
              </a:spcBef>
              <a:spcAft>
                <a:spcPts val="0"/>
              </a:spcAft>
              <a:buSzPts val="3500"/>
              <a:buFont typeface="Calibri"/>
              <a:buNone/>
              <a:defRPr sz="4667" b="1">
                <a:latin typeface="Calibri"/>
                <a:ea typeface="Calibri"/>
                <a:cs typeface="Calibri"/>
                <a:sym typeface="Calibri"/>
              </a:defRPr>
            </a:lvl2pPr>
            <a:lvl3pPr lvl="2" algn="ctr" rtl="0">
              <a:spcBef>
                <a:spcPts val="0"/>
              </a:spcBef>
              <a:spcAft>
                <a:spcPts val="0"/>
              </a:spcAft>
              <a:buSzPts val="3500"/>
              <a:buFont typeface="Calibri"/>
              <a:buNone/>
              <a:defRPr sz="4667" b="1">
                <a:latin typeface="Calibri"/>
                <a:ea typeface="Calibri"/>
                <a:cs typeface="Calibri"/>
                <a:sym typeface="Calibri"/>
              </a:defRPr>
            </a:lvl3pPr>
            <a:lvl4pPr lvl="3" algn="ctr" rtl="0">
              <a:spcBef>
                <a:spcPts val="0"/>
              </a:spcBef>
              <a:spcAft>
                <a:spcPts val="0"/>
              </a:spcAft>
              <a:buSzPts val="3500"/>
              <a:buFont typeface="Calibri"/>
              <a:buNone/>
              <a:defRPr sz="4667" b="1">
                <a:latin typeface="Calibri"/>
                <a:ea typeface="Calibri"/>
                <a:cs typeface="Calibri"/>
                <a:sym typeface="Calibri"/>
              </a:defRPr>
            </a:lvl4pPr>
            <a:lvl5pPr lvl="4" algn="ctr" rtl="0">
              <a:spcBef>
                <a:spcPts val="0"/>
              </a:spcBef>
              <a:spcAft>
                <a:spcPts val="0"/>
              </a:spcAft>
              <a:buSzPts val="3500"/>
              <a:buFont typeface="Calibri"/>
              <a:buNone/>
              <a:defRPr sz="4667" b="1">
                <a:latin typeface="Calibri"/>
                <a:ea typeface="Calibri"/>
                <a:cs typeface="Calibri"/>
                <a:sym typeface="Calibri"/>
              </a:defRPr>
            </a:lvl5pPr>
            <a:lvl6pPr lvl="5" algn="ctr" rtl="0">
              <a:spcBef>
                <a:spcPts val="0"/>
              </a:spcBef>
              <a:spcAft>
                <a:spcPts val="0"/>
              </a:spcAft>
              <a:buSzPts val="3500"/>
              <a:buFont typeface="Calibri"/>
              <a:buNone/>
              <a:defRPr sz="4667" b="1">
                <a:latin typeface="Calibri"/>
                <a:ea typeface="Calibri"/>
                <a:cs typeface="Calibri"/>
                <a:sym typeface="Calibri"/>
              </a:defRPr>
            </a:lvl6pPr>
            <a:lvl7pPr lvl="6" algn="ctr" rtl="0">
              <a:spcBef>
                <a:spcPts val="0"/>
              </a:spcBef>
              <a:spcAft>
                <a:spcPts val="0"/>
              </a:spcAft>
              <a:buSzPts val="3500"/>
              <a:buFont typeface="Calibri"/>
              <a:buNone/>
              <a:defRPr sz="4667" b="1">
                <a:latin typeface="Calibri"/>
                <a:ea typeface="Calibri"/>
                <a:cs typeface="Calibri"/>
                <a:sym typeface="Calibri"/>
              </a:defRPr>
            </a:lvl7pPr>
            <a:lvl8pPr lvl="7" algn="ctr" rtl="0">
              <a:spcBef>
                <a:spcPts val="0"/>
              </a:spcBef>
              <a:spcAft>
                <a:spcPts val="0"/>
              </a:spcAft>
              <a:buSzPts val="3500"/>
              <a:buFont typeface="Calibri"/>
              <a:buNone/>
              <a:defRPr sz="4667" b="1">
                <a:latin typeface="Calibri"/>
                <a:ea typeface="Calibri"/>
                <a:cs typeface="Calibri"/>
                <a:sym typeface="Calibri"/>
              </a:defRPr>
            </a:lvl8pPr>
            <a:lvl9pPr lvl="8" algn="ctr" rtl="0">
              <a:spcBef>
                <a:spcPts val="0"/>
              </a:spcBef>
              <a:spcAft>
                <a:spcPts val="0"/>
              </a:spcAft>
              <a:buSzPts val="3500"/>
              <a:buFont typeface="Calibri"/>
              <a:buNone/>
              <a:defRPr sz="4667" b="1">
                <a:latin typeface="Calibri"/>
                <a:ea typeface="Calibri"/>
                <a:cs typeface="Calibri"/>
                <a:sym typeface="Calibri"/>
              </a:defRPr>
            </a:lvl9pPr>
          </a:lstStyle>
          <a:p>
            <a:endParaRPr dirty="0"/>
          </a:p>
        </p:txBody>
      </p:sp>
      <p:sp>
        <p:nvSpPr>
          <p:cNvPr id="24" name="Google Shape;7;p1">
            <a:extLst>
              <a:ext uri="{FF2B5EF4-FFF2-40B4-BE49-F238E27FC236}">
                <a16:creationId xmlns:a16="http://schemas.microsoft.com/office/drawing/2014/main" id="{D3FC56F2-D47C-4315-897C-359E84E0BDDE}"/>
              </a:ext>
            </a:extLst>
          </p:cNvPr>
          <p:cNvSpPr/>
          <p:nvPr userDrawn="1"/>
        </p:nvSpPr>
        <p:spPr>
          <a:xfrm>
            <a:off x="-17612" y="2380745"/>
            <a:ext cx="12313920" cy="132400"/>
          </a:xfrm>
          <a:prstGeom prst="rect">
            <a:avLst/>
          </a:prstGeom>
          <a:solidFill>
            <a:srgbClr val="99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7;p1">
            <a:extLst>
              <a:ext uri="{FF2B5EF4-FFF2-40B4-BE49-F238E27FC236}">
                <a16:creationId xmlns:a16="http://schemas.microsoft.com/office/drawing/2014/main" id="{81F92039-32E5-4BF8-9C99-4B8A874983CA}"/>
              </a:ext>
            </a:extLst>
          </p:cNvPr>
          <p:cNvSpPr/>
          <p:nvPr userDrawn="1"/>
        </p:nvSpPr>
        <p:spPr>
          <a:xfrm>
            <a:off x="-17612" y="4405145"/>
            <a:ext cx="12313920" cy="132400"/>
          </a:xfrm>
          <a:prstGeom prst="rect">
            <a:avLst/>
          </a:prstGeom>
          <a:solidFill>
            <a:srgbClr val="99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85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Slide 1 1" preserve="1" userDrawn="1">
  <p:cSld name="1_Blank Slide 1 1">
    <p:spTree>
      <p:nvGrpSpPr>
        <p:cNvPr id="1" name="Shape 46"/>
        <p:cNvGrpSpPr/>
        <p:nvPr/>
      </p:nvGrpSpPr>
      <p:grpSpPr>
        <a:xfrm>
          <a:off x="0" y="0"/>
          <a:ext cx="0" cy="0"/>
          <a:chOff x="0" y="0"/>
          <a:chExt cx="0" cy="0"/>
        </a:xfrm>
      </p:grpSpPr>
      <p:pic>
        <p:nvPicPr>
          <p:cNvPr id="48" name="Google Shape;48;p8"/>
          <p:cNvPicPr preferRelativeResize="0"/>
          <p:nvPr/>
        </p:nvPicPr>
        <p:blipFill>
          <a:blip r:embed="rId2">
            <a:alphaModFix/>
          </a:blip>
          <a:stretch>
            <a:fillRect/>
          </a:stretch>
        </p:blipFill>
        <p:spPr>
          <a:xfrm>
            <a:off x="-60960" y="-23333"/>
            <a:ext cx="12313920" cy="6171733"/>
          </a:xfrm>
          <a:prstGeom prst="rect">
            <a:avLst/>
          </a:prstGeom>
          <a:noFill/>
          <a:ln>
            <a:noFill/>
          </a:ln>
        </p:spPr>
      </p:pic>
      <p:sp>
        <p:nvSpPr>
          <p:cNvPr id="49" name="Google Shape;49;p8"/>
          <p:cNvSpPr/>
          <p:nvPr userDrawn="1"/>
        </p:nvSpPr>
        <p:spPr>
          <a:xfrm>
            <a:off x="-13843" y="-23333"/>
            <a:ext cx="4084320" cy="2488400"/>
          </a:xfrm>
          <a:prstGeom prst="rect">
            <a:avLst/>
          </a:prstGeom>
          <a:solidFill>
            <a:srgbClr val="99003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solidFill>
                <a:srgbClr val="212121"/>
              </a:solidFill>
              <a:latin typeface="Arial"/>
              <a:ea typeface="Arial"/>
              <a:cs typeface="Arial"/>
              <a:sym typeface="Arial"/>
            </a:endParaRPr>
          </a:p>
        </p:txBody>
      </p:sp>
      <p:sp>
        <p:nvSpPr>
          <p:cNvPr id="52" name="Google Shape;52;p8"/>
          <p:cNvSpPr/>
          <p:nvPr userDrawn="1"/>
        </p:nvSpPr>
        <p:spPr>
          <a:xfrm>
            <a:off x="4061535" y="-23333"/>
            <a:ext cx="4084320" cy="24884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latin typeface="Arial"/>
              <a:ea typeface="Arial"/>
              <a:cs typeface="Arial"/>
              <a:sym typeface="Arial"/>
            </a:endParaRPr>
          </a:p>
        </p:txBody>
      </p:sp>
      <p:sp>
        <p:nvSpPr>
          <p:cNvPr id="54" name="Google Shape;54;p8"/>
          <p:cNvSpPr/>
          <p:nvPr userDrawn="1"/>
        </p:nvSpPr>
        <p:spPr>
          <a:xfrm>
            <a:off x="8131256" y="-23333"/>
            <a:ext cx="4084320" cy="2488400"/>
          </a:xfrm>
          <a:prstGeom prst="rect">
            <a:avLst/>
          </a:prstGeom>
          <a:solidFill>
            <a:srgbClr val="99003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solidFill>
                <a:srgbClr val="212121"/>
              </a:solidFill>
              <a:latin typeface="Arial"/>
              <a:ea typeface="Arial"/>
              <a:cs typeface="Arial"/>
              <a:sym typeface="Arial"/>
            </a:endParaRPr>
          </a:p>
        </p:txBody>
      </p:sp>
      <p:sp>
        <p:nvSpPr>
          <p:cNvPr id="51" name="Google Shape;51;p8"/>
          <p:cNvSpPr txBox="1">
            <a:spLocks noGrp="1"/>
          </p:cNvSpPr>
          <p:nvPr>
            <p:ph type="ctrTitle"/>
          </p:nvPr>
        </p:nvSpPr>
        <p:spPr>
          <a:xfrm>
            <a:off x="610448" y="440667"/>
            <a:ext cx="2835739" cy="156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700"/>
              <a:buNone/>
              <a:defRPr sz="2267" b="1"/>
            </a:lvl1pPr>
            <a:lvl2pPr lvl="1" algn="ctr" rtl="0">
              <a:spcBef>
                <a:spcPts val="0"/>
              </a:spcBef>
              <a:spcAft>
                <a:spcPts val="0"/>
              </a:spcAft>
              <a:buSzPts val="3500"/>
              <a:buFont typeface="Calibri"/>
              <a:buNone/>
              <a:defRPr sz="4667" b="1">
                <a:latin typeface="Calibri"/>
                <a:ea typeface="Calibri"/>
                <a:cs typeface="Calibri"/>
                <a:sym typeface="Calibri"/>
              </a:defRPr>
            </a:lvl2pPr>
            <a:lvl3pPr lvl="2" algn="ctr" rtl="0">
              <a:spcBef>
                <a:spcPts val="0"/>
              </a:spcBef>
              <a:spcAft>
                <a:spcPts val="0"/>
              </a:spcAft>
              <a:buSzPts val="3500"/>
              <a:buFont typeface="Calibri"/>
              <a:buNone/>
              <a:defRPr sz="4667" b="1">
                <a:latin typeface="Calibri"/>
                <a:ea typeface="Calibri"/>
                <a:cs typeface="Calibri"/>
                <a:sym typeface="Calibri"/>
              </a:defRPr>
            </a:lvl3pPr>
            <a:lvl4pPr lvl="3" algn="ctr" rtl="0">
              <a:spcBef>
                <a:spcPts val="0"/>
              </a:spcBef>
              <a:spcAft>
                <a:spcPts val="0"/>
              </a:spcAft>
              <a:buSzPts val="3500"/>
              <a:buFont typeface="Calibri"/>
              <a:buNone/>
              <a:defRPr sz="4667" b="1">
                <a:latin typeface="Calibri"/>
                <a:ea typeface="Calibri"/>
                <a:cs typeface="Calibri"/>
                <a:sym typeface="Calibri"/>
              </a:defRPr>
            </a:lvl4pPr>
            <a:lvl5pPr lvl="4" algn="ctr" rtl="0">
              <a:spcBef>
                <a:spcPts val="0"/>
              </a:spcBef>
              <a:spcAft>
                <a:spcPts val="0"/>
              </a:spcAft>
              <a:buSzPts val="3500"/>
              <a:buFont typeface="Calibri"/>
              <a:buNone/>
              <a:defRPr sz="4667" b="1">
                <a:latin typeface="Calibri"/>
                <a:ea typeface="Calibri"/>
                <a:cs typeface="Calibri"/>
                <a:sym typeface="Calibri"/>
              </a:defRPr>
            </a:lvl5pPr>
            <a:lvl6pPr lvl="5" algn="ctr" rtl="0">
              <a:spcBef>
                <a:spcPts val="0"/>
              </a:spcBef>
              <a:spcAft>
                <a:spcPts val="0"/>
              </a:spcAft>
              <a:buSzPts val="3500"/>
              <a:buFont typeface="Calibri"/>
              <a:buNone/>
              <a:defRPr sz="4667" b="1">
                <a:latin typeface="Calibri"/>
                <a:ea typeface="Calibri"/>
                <a:cs typeface="Calibri"/>
                <a:sym typeface="Calibri"/>
              </a:defRPr>
            </a:lvl6pPr>
            <a:lvl7pPr lvl="6" algn="ctr" rtl="0">
              <a:spcBef>
                <a:spcPts val="0"/>
              </a:spcBef>
              <a:spcAft>
                <a:spcPts val="0"/>
              </a:spcAft>
              <a:buSzPts val="3500"/>
              <a:buFont typeface="Calibri"/>
              <a:buNone/>
              <a:defRPr sz="4667" b="1">
                <a:latin typeface="Calibri"/>
                <a:ea typeface="Calibri"/>
                <a:cs typeface="Calibri"/>
                <a:sym typeface="Calibri"/>
              </a:defRPr>
            </a:lvl7pPr>
            <a:lvl8pPr lvl="7" algn="ctr" rtl="0">
              <a:spcBef>
                <a:spcPts val="0"/>
              </a:spcBef>
              <a:spcAft>
                <a:spcPts val="0"/>
              </a:spcAft>
              <a:buSzPts val="3500"/>
              <a:buFont typeface="Calibri"/>
              <a:buNone/>
              <a:defRPr sz="4667" b="1">
                <a:latin typeface="Calibri"/>
                <a:ea typeface="Calibri"/>
                <a:cs typeface="Calibri"/>
                <a:sym typeface="Calibri"/>
              </a:defRPr>
            </a:lvl8pPr>
            <a:lvl9pPr lvl="8" algn="ctr" rtl="0">
              <a:spcBef>
                <a:spcPts val="0"/>
              </a:spcBef>
              <a:spcAft>
                <a:spcPts val="0"/>
              </a:spcAft>
              <a:buSzPts val="3500"/>
              <a:buFont typeface="Calibri"/>
              <a:buNone/>
              <a:defRPr sz="4667" b="1">
                <a:latin typeface="Calibri"/>
                <a:ea typeface="Calibri"/>
                <a:cs typeface="Calibri"/>
                <a:sym typeface="Calibri"/>
              </a:defRPr>
            </a:lvl9pPr>
          </a:lstStyle>
          <a:p>
            <a:endParaRPr dirty="0"/>
          </a:p>
        </p:txBody>
      </p:sp>
      <p:sp>
        <p:nvSpPr>
          <p:cNvPr id="53" name="Google Shape;53;p8"/>
          <p:cNvSpPr txBox="1">
            <a:spLocks noGrp="1"/>
          </p:cNvSpPr>
          <p:nvPr>
            <p:ph type="ctrTitle" idx="2"/>
          </p:nvPr>
        </p:nvSpPr>
        <p:spPr>
          <a:xfrm>
            <a:off x="4685825" y="440667"/>
            <a:ext cx="2835739" cy="15604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rgbClr val="434343"/>
              </a:buClr>
              <a:buSzPts val="1700"/>
              <a:buNone/>
              <a:defRPr sz="2267" b="1">
                <a:solidFill>
                  <a:srgbClr val="434343"/>
                </a:solidFill>
              </a:defRPr>
            </a:lvl1pPr>
            <a:lvl2pPr lvl="1"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2pPr>
            <a:lvl3pPr lvl="2"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3pPr>
            <a:lvl4pPr lvl="3"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4pPr>
            <a:lvl5pPr lvl="4"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5pPr>
            <a:lvl6pPr lvl="5"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6pPr>
            <a:lvl7pPr lvl="6"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7pPr>
            <a:lvl8pPr lvl="7"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8pPr>
            <a:lvl9pPr lvl="8"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9pPr>
          </a:lstStyle>
          <a:p>
            <a:endParaRPr dirty="0"/>
          </a:p>
        </p:txBody>
      </p:sp>
      <p:sp>
        <p:nvSpPr>
          <p:cNvPr id="55" name="Google Shape;55;p8"/>
          <p:cNvSpPr txBox="1">
            <a:spLocks noGrp="1"/>
          </p:cNvSpPr>
          <p:nvPr>
            <p:ph type="ctrTitle" idx="3"/>
          </p:nvPr>
        </p:nvSpPr>
        <p:spPr>
          <a:xfrm>
            <a:off x="8755547" y="440667"/>
            <a:ext cx="2835739" cy="156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700"/>
              <a:buNone/>
              <a:defRPr sz="2267" b="1"/>
            </a:lvl1pPr>
            <a:lvl2pPr lvl="1" algn="ctr" rtl="0">
              <a:spcBef>
                <a:spcPts val="0"/>
              </a:spcBef>
              <a:spcAft>
                <a:spcPts val="0"/>
              </a:spcAft>
              <a:buSzPts val="3500"/>
              <a:buFont typeface="Calibri"/>
              <a:buNone/>
              <a:defRPr sz="4667" b="1">
                <a:latin typeface="Calibri"/>
                <a:ea typeface="Calibri"/>
                <a:cs typeface="Calibri"/>
                <a:sym typeface="Calibri"/>
              </a:defRPr>
            </a:lvl2pPr>
            <a:lvl3pPr lvl="2" algn="ctr" rtl="0">
              <a:spcBef>
                <a:spcPts val="0"/>
              </a:spcBef>
              <a:spcAft>
                <a:spcPts val="0"/>
              </a:spcAft>
              <a:buSzPts val="3500"/>
              <a:buFont typeface="Calibri"/>
              <a:buNone/>
              <a:defRPr sz="4667" b="1">
                <a:latin typeface="Calibri"/>
                <a:ea typeface="Calibri"/>
                <a:cs typeface="Calibri"/>
                <a:sym typeface="Calibri"/>
              </a:defRPr>
            </a:lvl3pPr>
            <a:lvl4pPr lvl="3" algn="ctr" rtl="0">
              <a:spcBef>
                <a:spcPts val="0"/>
              </a:spcBef>
              <a:spcAft>
                <a:spcPts val="0"/>
              </a:spcAft>
              <a:buSzPts val="3500"/>
              <a:buFont typeface="Calibri"/>
              <a:buNone/>
              <a:defRPr sz="4667" b="1">
                <a:latin typeface="Calibri"/>
                <a:ea typeface="Calibri"/>
                <a:cs typeface="Calibri"/>
                <a:sym typeface="Calibri"/>
              </a:defRPr>
            </a:lvl4pPr>
            <a:lvl5pPr lvl="4" algn="ctr" rtl="0">
              <a:spcBef>
                <a:spcPts val="0"/>
              </a:spcBef>
              <a:spcAft>
                <a:spcPts val="0"/>
              </a:spcAft>
              <a:buSzPts val="3500"/>
              <a:buFont typeface="Calibri"/>
              <a:buNone/>
              <a:defRPr sz="4667" b="1">
                <a:latin typeface="Calibri"/>
                <a:ea typeface="Calibri"/>
                <a:cs typeface="Calibri"/>
                <a:sym typeface="Calibri"/>
              </a:defRPr>
            </a:lvl5pPr>
            <a:lvl6pPr lvl="5" algn="ctr" rtl="0">
              <a:spcBef>
                <a:spcPts val="0"/>
              </a:spcBef>
              <a:spcAft>
                <a:spcPts val="0"/>
              </a:spcAft>
              <a:buSzPts val="3500"/>
              <a:buFont typeface="Calibri"/>
              <a:buNone/>
              <a:defRPr sz="4667" b="1">
                <a:latin typeface="Calibri"/>
                <a:ea typeface="Calibri"/>
                <a:cs typeface="Calibri"/>
                <a:sym typeface="Calibri"/>
              </a:defRPr>
            </a:lvl6pPr>
            <a:lvl7pPr lvl="6" algn="ctr" rtl="0">
              <a:spcBef>
                <a:spcPts val="0"/>
              </a:spcBef>
              <a:spcAft>
                <a:spcPts val="0"/>
              </a:spcAft>
              <a:buSzPts val="3500"/>
              <a:buFont typeface="Calibri"/>
              <a:buNone/>
              <a:defRPr sz="4667" b="1">
                <a:latin typeface="Calibri"/>
                <a:ea typeface="Calibri"/>
                <a:cs typeface="Calibri"/>
                <a:sym typeface="Calibri"/>
              </a:defRPr>
            </a:lvl7pPr>
            <a:lvl8pPr lvl="7" algn="ctr" rtl="0">
              <a:spcBef>
                <a:spcPts val="0"/>
              </a:spcBef>
              <a:spcAft>
                <a:spcPts val="0"/>
              </a:spcAft>
              <a:buSzPts val="3500"/>
              <a:buFont typeface="Calibri"/>
              <a:buNone/>
              <a:defRPr sz="4667" b="1">
                <a:latin typeface="Calibri"/>
                <a:ea typeface="Calibri"/>
                <a:cs typeface="Calibri"/>
                <a:sym typeface="Calibri"/>
              </a:defRPr>
            </a:lvl8pPr>
            <a:lvl9pPr lvl="8" algn="ctr" rtl="0">
              <a:spcBef>
                <a:spcPts val="0"/>
              </a:spcBef>
              <a:spcAft>
                <a:spcPts val="0"/>
              </a:spcAft>
              <a:buSzPts val="3500"/>
              <a:buFont typeface="Calibri"/>
              <a:buNone/>
              <a:defRPr sz="4667" b="1">
                <a:latin typeface="Calibri"/>
                <a:ea typeface="Calibri"/>
                <a:cs typeface="Calibri"/>
                <a:sym typeface="Calibri"/>
              </a:defRPr>
            </a:lvl9pPr>
          </a:lstStyle>
          <a:p>
            <a:endParaRPr dirty="0"/>
          </a:p>
        </p:txBody>
      </p:sp>
      <p:sp>
        <p:nvSpPr>
          <p:cNvPr id="66" name="Google Shape;66;p8"/>
          <p:cNvSpPr txBox="1">
            <a:spLocks noGrp="1"/>
          </p:cNvSpPr>
          <p:nvPr>
            <p:ph type="ctrTitle" idx="9"/>
          </p:nvPr>
        </p:nvSpPr>
        <p:spPr>
          <a:xfrm>
            <a:off x="2022728" y="2846300"/>
            <a:ext cx="8556000" cy="1181600"/>
          </a:xfrm>
          <a:prstGeom prst="rect">
            <a:avLst/>
          </a:prstGeom>
          <a:solidFill>
            <a:srgbClr val="990033"/>
          </a:solidFill>
        </p:spPr>
        <p:txBody>
          <a:bodyPr spcFirstLastPara="1" wrap="square" lIns="91425" tIns="91425" rIns="91425" bIns="91425" anchor="ctr" anchorCtr="0">
            <a:noAutofit/>
          </a:bodyPr>
          <a:lstStyle>
            <a:lvl1pPr lvl="0" algn="ctr" rtl="0">
              <a:spcBef>
                <a:spcPts val="0"/>
              </a:spcBef>
              <a:spcAft>
                <a:spcPts val="0"/>
              </a:spcAft>
              <a:buSzPts val="2200"/>
              <a:buNone/>
              <a:defRPr sz="2667" b="1"/>
            </a:lvl1pPr>
            <a:lvl2pPr lvl="1" algn="ctr" rtl="0">
              <a:spcBef>
                <a:spcPts val="0"/>
              </a:spcBef>
              <a:spcAft>
                <a:spcPts val="0"/>
              </a:spcAft>
              <a:buSzPts val="3500"/>
              <a:buFont typeface="Calibri"/>
              <a:buNone/>
              <a:defRPr sz="4667" b="1">
                <a:latin typeface="Calibri"/>
                <a:ea typeface="Calibri"/>
                <a:cs typeface="Calibri"/>
                <a:sym typeface="Calibri"/>
              </a:defRPr>
            </a:lvl2pPr>
            <a:lvl3pPr lvl="2" algn="ctr" rtl="0">
              <a:spcBef>
                <a:spcPts val="0"/>
              </a:spcBef>
              <a:spcAft>
                <a:spcPts val="0"/>
              </a:spcAft>
              <a:buSzPts val="3500"/>
              <a:buFont typeface="Calibri"/>
              <a:buNone/>
              <a:defRPr sz="4667" b="1">
                <a:latin typeface="Calibri"/>
                <a:ea typeface="Calibri"/>
                <a:cs typeface="Calibri"/>
                <a:sym typeface="Calibri"/>
              </a:defRPr>
            </a:lvl3pPr>
            <a:lvl4pPr lvl="3" algn="ctr" rtl="0">
              <a:spcBef>
                <a:spcPts val="0"/>
              </a:spcBef>
              <a:spcAft>
                <a:spcPts val="0"/>
              </a:spcAft>
              <a:buSzPts val="3500"/>
              <a:buFont typeface="Calibri"/>
              <a:buNone/>
              <a:defRPr sz="4667" b="1">
                <a:latin typeface="Calibri"/>
                <a:ea typeface="Calibri"/>
                <a:cs typeface="Calibri"/>
                <a:sym typeface="Calibri"/>
              </a:defRPr>
            </a:lvl4pPr>
            <a:lvl5pPr lvl="4" algn="ctr" rtl="0">
              <a:spcBef>
                <a:spcPts val="0"/>
              </a:spcBef>
              <a:spcAft>
                <a:spcPts val="0"/>
              </a:spcAft>
              <a:buSzPts val="3500"/>
              <a:buFont typeface="Calibri"/>
              <a:buNone/>
              <a:defRPr sz="4667" b="1">
                <a:latin typeface="Calibri"/>
                <a:ea typeface="Calibri"/>
                <a:cs typeface="Calibri"/>
                <a:sym typeface="Calibri"/>
              </a:defRPr>
            </a:lvl5pPr>
            <a:lvl6pPr lvl="5" algn="ctr" rtl="0">
              <a:spcBef>
                <a:spcPts val="0"/>
              </a:spcBef>
              <a:spcAft>
                <a:spcPts val="0"/>
              </a:spcAft>
              <a:buSzPts val="3500"/>
              <a:buFont typeface="Calibri"/>
              <a:buNone/>
              <a:defRPr sz="4667" b="1">
                <a:latin typeface="Calibri"/>
                <a:ea typeface="Calibri"/>
                <a:cs typeface="Calibri"/>
                <a:sym typeface="Calibri"/>
              </a:defRPr>
            </a:lvl6pPr>
            <a:lvl7pPr lvl="6" algn="ctr" rtl="0">
              <a:spcBef>
                <a:spcPts val="0"/>
              </a:spcBef>
              <a:spcAft>
                <a:spcPts val="0"/>
              </a:spcAft>
              <a:buSzPts val="3500"/>
              <a:buFont typeface="Calibri"/>
              <a:buNone/>
              <a:defRPr sz="4667" b="1">
                <a:latin typeface="Calibri"/>
                <a:ea typeface="Calibri"/>
                <a:cs typeface="Calibri"/>
                <a:sym typeface="Calibri"/>
              </a:defRPr>
            </a:lvl7pPr>
            <a:lvl8pPr lvl="7" algn="ctr" rtl="0">
              <a:spcBef>
                <a:spcPts val="0"/>
              </a:spcBef>
              <a:spcAft>
                <a:spcPts val="0"/>
              </a:spcAft>
              <a:buSzPts val="3500"/>
              <a:buFont typeface="Calibri"/>
              <a:buNone/>
              <a:defRPr sz="4667" b="1">
                <a:latin typeface="Calibri"/>
                <a:ea typeface="Calibri"/>
                <a:cs typeface="Calibri"/>
                <a:sym typeface="Calibri"/>
              </a:defRPr>
            </a:lvl8pPr>
            <a:lvl9pPr lvl="8" algn="ctr" rtl="0">
              <a:spcBef>
                <a:spcPts val="0"/>
              </a:spcBef>
              <a:spcAft>
                <a:spcPts val="0"/>
              </a:spcAft>
              <a:buSzPts val="3500"/>
              <a:buFont typeface="Calibri"/>
              <a:buNone/>
              <a:defRPr sz="4667" b="1">
                <a:latin typeface="Calibri"/>
                <a:ea typeface="Calibri"/>
                <a:cs typeface="Calibri"/>
                <a:sym typeface="Calibri"/>
              </a:defRPr>
            </a:lvl9pPr>
          </a:lstStyle>
          <a:p>
            <a:endParaRPr dirty="0"/>
          </a:p>
        </p:txBody>
      </p:sp>
      <p:sp>
        <p:nvSpPr>
          <p:cNvPr id="17" name="Google Shape;49;p8">
            <a:extLst>
              <a:ext uri="{FF2B5EF4-FFF2-40B4-BE49-F238E27FC236}">
                <a16:creationId xmlns:a16="http://schemas.microsoft.com/office/drawing/2014/main" id="{CACC9731-9888-411E-9061-ED0FB60FA08E}"/>
              </a:ext>
            </a:extLst>
          </p:cNvPr>
          <p:cNvSpPr/>
          <p:nvPr userDrawn="1"/>
        </p:nvSpPr>
        <p:spPr>
          <a:xfrm>
            <a:off x="-13843" y="4409133"/>
            <a:ext cx="4084320" cy="2488400"/>
          </a:xfrm>
          <a:prstGeom prst="rect">
            <a:avLst/>
          </a:prstGeom>
          <a:solidFill>
            <a:srgbClr val="99003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solidFill>
                <a:srgbClr val="212121"/>
              </a:solidFill>
              <a:latin typeface="Arial"/>
              <a:ea typeface="Arial"/>
              <a:cs typeface="Arial"/>
              <a:sym typeface="Arial"/>
            </a:endParaRPr>
          </a:p>
        </p:txBody>
      </p:sp>
      <p:sp>
        <p:nvSpPr>
          <p:cNvPr id="18" name="Google Shape;52;p8">
            <a:extLst>
              <a:ext uri="{FF2B5EF4-FFF2-40B4-BE49-F238E27FC236}">
                <a16:creationId xmlns:a16="http://schemas.microsoft.com/office/drawing/2014/main" id="{F0FEAC8C-C5DB-4D34-8C13-05E2F4D98383}"/>
              </a:ext>
            </a:extLst>
          </p:cNvPr>
          <p:cNvSpPr/>
          <p:nvPr userDrawn="1"/>
        </p:nvSpPr>
        <p:spPr>
          <a:xfrm>
            <a:off x="4061535" y="4409133"/>
            <a:ext cx="4084320" cy="24884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latin typeface="Arial"/>
              <a:ea typeface="Arial"/>
              <a:cs typeface="Arial"/>
              <a:sym typeface="Arial"/>
            </a:endParaRPr>
          </a:p>
        </p:txBody>
      </p:sp>
      <p:sp>
        <p:nvSpPr>
          <p:cNvPr id="19" name="Google Shape;54;p8">
            <a:extLst>
              <a:ext uri="{FF2B5EF4-FFF2-40B4-BE49-F238E27FC236}">
                <a16:creationId xmlns:a16="http://schemas.microsoft.com/office/drawing/2014/main" id="{238B634E-B317-4EC6-B960-4DAC100F88F8}"/>
              </a:ext>
            </a:extLst>
          </p:cNvPr>
          <p:cNvSpPr/>
          <p:nvPr userDrawn="1"/>
        </p:nvSpPr>
        <p:spPr>
          <a:xfrm>
            <a:off x="8131256" y="4409133"/>
            <a:ext cx="4084320" cy="2488400"/>
          </a:xfrm>
          <a:prstGeom prst="rect">
            <a:avLst/>
          </a:prstGeom>
          <a:solidFill>
            <a:srgbClr val="99003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solidFill>
                <a:srgbClr val="212121"/>
              </a:solidFill>
              <a:latin typeface="Arial"/>
              <a:ea typeface="Arial"/>
              <a:cs typeface="Arial"/>
              <a:sym typeface="Arial"/>
            </a:endParaRPr>
          </a:p>
        </p:txBody>
      </p:sp>
      <p:sp>
        <p:nvSpPr>
          <p:cNvPr id="21" name="Google Shape;7;p1">
            <a:extLst>
              <a:ext uri="{FF2B5EF4-FFF2-40B4-BE49-F238E27FC236}">
                <a16:creationId xmlns:a16="http://schemas.microsoft.com/office/drawing/2014/main" id="{7B547D70-759F-4293-BB13-D1D131B9D282}"/>
              </a:ext>
            </a:extLst>
          </p:cNvPr>
          <p:cNvSpPr/>
          <p:nvPr userDrawn="1"/>
        </p:nvSpPr>
        <p:spPr>
          <a:xfrm>
            <a:off x="-70917" y="2344021"/>
            <a:ext cx="12313920" cy="132400"/>
          </a:xfrm>
          <a:prstGeom prst="rect">
            <a:avLst/>
          </a:prstGeom>
          <a:solidFill>
            <a:srgbClr val="99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7;p1">
            <a:extLst>
              <a:ext uri="{FF2B5EF4-FFF2-40B4-BE49-F238E27FC236}">
                <a16:creationId xmlns:a16="http://schemas.microsoft.com/office/drawing/2014/main" id="{ED16FAD5-AF49-4510-85EE-65FED3F0AE10}"/>
              </a:ext>
            </a:extLst>
          </p:cNvPr>
          <p:cNvSpPr/>
          <p:nvPr userDrawn="1"/>
        </p:nvSpPr>
        <p:spPr>
          <a:xfrm>
            <a:off x="-41763" y="4409133"/>
            <a:ext cx="12313920" cy="132400"/>
          </a:xfrm>
          <a:prstGeom prst="rect">
            <a:avLst/>
          </a:prstGeom>
          <a:solidFill>
            <a:srgbClr val="99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20151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Slide 1 1 1">
  <p:cSld name="Blank Slide 1 1 1">
    <p:spTree>
      <p:nvGrpSpPr>
        <p:cNvPr id="1" name="Shape 69"/>
        <p:cNvGrpSpPr/>
        <p:nvPr/>
      </p:nvGrpSpPr>
      <p:grpSpPr>
        <a:xfrm>
          <a:off x="0" y="0"/>
          <a:ext cx="0" cy="0"/>
          <a:chOff x="0" y="0"/>
          <a:chExt cx="0" cy="0"/>
        </a:xfrm>
      </p:grpSpPr>
      <p:sp>
        <p:nvSpPr>
          <p:cNvPr id="70" name="Google Shape;70;p9"/>
          <p:cNvSpPr/>
          <p:nvPr/>
        </p:nvSpPr>
        <p:spPr>
          <a:xfrm>
            <a:off x="-17600" y="-17600"/>
            <a:ext cx="12227200" cy="68932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71" name="Google Shape;71;p9"/>
          <p:cNvPicPr preferRelativeResize="0"/>
          <p:nvPr/>
        </p:nvPicPr>
        <p:blipFill rotWithShape="1">
          <a:blip r:embed="rId2">
            <a:alphaModFix/>
          </a:blip>
          <a:srcRect/>
          <a:stretch/>
        </p:blipFill>
        <p:spPr>
          <a:xfrm>
            <a:off x="-26067" y="-34652"/>
            <a:ext cx="12227200" cy="5923152"/>
          </a:xfrm>
          <a:prstGeom prst="rect">
            <a:avLst/>
          </a:prstGeom>
          <a:noFill/>
          <a:ln>
            <a:noFill/>
          </a:ln>
        </p:spPr>
      </p:pic>
      <p:sp>
        <p:nvSpPr>
          <p:cNvPr id="72" name="Google Shape;72;p9"/>
          <p:cNvSpPr/>
          <p:nvPr/>
        </p:nvSpPr>
        <p:spPr>
          <a:xfrm>
            <a:off x="-26067" y="3648933"/>
            <a:ext cx="12227200" cy="32412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latin typeface="Arial"/>
              <a:ea typeface="Arial"/>
              <a:cs typeface="Arial"/>
              <a:sym typeface="Arial"/>
            </a:endParaRPr>
          </a:p>
        </p:txBody>
      </p:sp>
      <p:sp>
        <p:nvSpPr>
          <p:cNvPr id="74" name="Google Shape;74;p9"/>
          <p:cNvSpPr txBox="1">
            <a:spLocks noGrp="1"/>
          </p:cNvSpPr>
          <p:nvPr>
            <p:ph type="ctrTitle"/>
          </p:nvPr>
        </p:nvSpPr>
        <p:spPr>
          <a:xfrm>
            <a:off x="892333" y="4489333"/>
            <a:ext cx="4284400" cy="15604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rgbClr val="434343"/>
              </a:buClr>
              <a:buSzPts val="2000"/>
              <a:buNone/>
              <a:defRPr sz="2667" b="1">
                <a:solidFill>
                  <a:srgbClr val="434343"/>
                </a:solidFill>
              </a:defRPr>
            </a:lvl1pPr>
            <a:lvl2pPr lvl="1" algn="ctr" rtl="0">
              <a:spcBef>
                <a:spcPts val="0"/>
              </a:spcBef>
              <a:spcAft>
                <a:spcPts val="0"/>
              </a:spcAft>
              <a:buClr>
                <a:srgbClr val="434343"/>
              </a:buClr>
              <a:buSzPts val="2000"/>
              <a:buFont typeface="Calibri"/>
              <a:buNone/>
              <a:defRPr sz="2667" b="1">
                <a:solidFill>
                  <a:srgbClr val="434343"/>
                </a:solidFill>
                <a:latin typeface="Calibri"/>
                <a:ea typeface="Calibri"/>
                <a:cs typeface="Calibri"/>
                <a:sym typeface="Calibri"/>
              </a:defRPr>
            </a:lvl2pPr>
            <a:lvl3pPr lvl="2" algn="ctr" rtl="0">
              <a:spcBef>
                <a:spcPts val="0"/>
              </a:spcBef>
              <a:spcAft>
                <a:spcPts val="0"/>
              </a:spcAft>
              <a:buClr>
                <a:srgbClr val="434343"/>
              </a:buClr>
              <a:buSzPts val="2000"/>
              <a:buFont typeface="Calibri"/>
              <a:buNone/>
              <a:defRPr sz="2667" b="1">
                <a:solidFill>
                  <a:srgbClr val="434343"/>
                </a:solidFill>
                <a:latin typeface="Calibri"/>
                <a:ea typeface="Calibri"/>
                <a:cs typeface="Calibri"/>
                <a:sym typeface="Calibri"/>
              </a:defRPr>
            </a:lvl3pPr>
            <a:lvl4pPr lvl="3" algn="ctr" rtl="0">
              <a:spcBef>
                <a:spcPts val="0"/>
              </a:spcBef>
              <a:spcAft>
                <a:spcPts val="0"/>
              </a:spcAft>
              <a:buClr>
                <a:srgbClr val="434343"/>
              </a:buClr>
              <a:buSzPts val="2000"/>
              <a:buFont typeface="Calibri"/>
              <a:buNone/>
              <a:defRPr sz="2667" b="1">
                <a:solidFill>
                  <a:srgbClr val="434343"/>
                </a:solidFill>
                <a:latin typeface="Calibri"/>
                <a:ea typeface="Calibri"/>
                <a:cs typeface="Calibri"/>
                <a:sym typeface="Calibri"/>
              </a:defRPr>
            </a:lvl4pPr>
            <a:lvl5pPr lvl="4" algn="ctr" rtl="0">
              <a:spcBef>
                <a:spcPts val="0"/>
              </a:spcBef>
              <a:spcAft>
                <a:spcPts val="0"/>
              </a:spcAft>
              <a:buClr>
                <a:srgbClr val="434343"/>
              </a:buClr>
              <a:buSzPts val="2000"/>
              <a:buFont typeface="Calibri"/>
              <a:buNone/>
              <a:defRPr sz="2667" b="1">
                <a:solidFill>
                  <a:srgbClr val="434343"/>
                </a:solidFill>
                <a:latin typeface="Calibri"/>
                <a:ea typeface="Calibri"/>
                <a:cs typeface="Calibri"/>
                <a:sym typeface="Calibri"/>
              </a:defRPr>
            </a:lvl5pPr>
            <a:lvl6pPr lvl="5" algn="ctr" rtl="0">
              <a:spcBef>
                <a:spcPts val="0"/>
              </a:spcBef>
              <a:spcAft>
                <a:spcPts val="0"/>
              </a:spcAft>
              <a:buClr>
                <a:srgbClr val="434343"/>
              </a:buClr>
              <a:buSzPts val="2000"/>
              <a:buFont typeface="Calibri"/>
              <a:buNone/>
              <a:defRPr sz="2667" b="1">
                <a:solidFill>
                  <a:srgbClr val="434343"/>
                </a:solidFill>
                <a:latin typeface="Calibri"/>
                <a:ea typeface="Calibri"/>
                <a:cs typeface="Calibri"/>
                <a:sym typeface="Calibri"/>
              </a:defRPr>
            </a:lvl6pPr>
            <a:lvl7pPr lvl="6" algn="ctr" rtl="0">
              <a:spcBef>
                <a:spcPts val="0"/>
              </a:spcBef>
              <a:spcAft>
                <a:spcPts val="0"/>
              </a:spcAft>
              <a:buClr>
                <a:srgbClr val="434343"/>
              </a:buClr>
              <a:buSzPts val="2000"/>
              <a:buFont typeface="Calibri"/>
              <a:buNone/>
              <a:defRPr sz="2667" b="1">
                <a:solidFill>
                  <a:srgbClr val="434343"/>
                </a:solidFill>
                <a:latin typeface="Calibri"/>
                <a:ea typeface="Calibri"/>
                <a:cs typeface="Calibri"/>
                <a:sym typeface="Calibri"/>
              </a:defRPr>
            </a:lvl7pPr>
            <a:lvl8pPr lvl="7" algn="ctr" rtl="0">
              <a:spcBef>
                <a:spcPts val="0"/>
              </a:spcBef>
              <a:spcAft>
                <a:spcPts val="0"/>
              </a:spcAft>
              <a:buClr>
                <a:srgbClr val="434343"/>
              </a:buClr>
              <a:buSzPts val="2000"/>
              <a:buFont typeface="Calibri"/>
              <a:buNone/>
              <a:defRPr sz="2667" b="1">
                <a:solidFill>
                  <a:srgbClr val="434343"/>
                </a:solidFill>
                <a:latin typeface="Calibri"/>
                <a:ea typeface="Calibri"/>
                <a:cs typeface="Calibri"/>
                <a:sym typeface="Calibri"/>
              </a:defRPr>
            </a:lvl8pPr>
            <a:lvl9pPr lvl="8" algn="ctr" rtl="0">
              <a:spcBef>
                <a:spcPts val="0"/>
              </a:spcBef>
              <a:spcAft>
                <a:spcPts val="0"/>
              </a:spcAft>
              <a:buClr>
                <a:srgbClr val="434343"/>
              </a:buClr>
              <a:buSzPts val="2000"/>
              <a:buFont typeface="Calibri"/>
              <a:buNone/>
              <a:defRPr sz="2667" b="1">
                <a:solidFill>
                  <a:srgbClr val="434343"/>
                </a:solidFill>
                <a:latin typeface="Calibri"/>
                <a:ea typeface="Calibri"/>
                <a:cs typeface="Calibri"/>
                <a:sym typeface="Calibri"/>
              </a:defRPr>
            </a:lvl9pPr>
          </a:lstStyle>
          <a:p>
            <a:endParaRPr dirty="0"/>
          </a:p>
        </p:txBody>
      </p:sp>
      <p:sp>
        <p:nvSpPr>
          <p:cNvPr id="75" name="Google Shape;75;p9"/>
          <p:cNvSpPr txBox="1">
            <a:spLocks noGrp="1"/>
          </p:cNvSpPr>
          <p:nvPr>
            <p:ph type="ctrTitle" idx="2"/>
          </p:nvPr>
        </p:nvSpPr>
        <p:spPr>
          <a:xfrm>
            <a:off x="1818000" y="1216333"/>
            <a:ext cx="8556000" cy="1181600"/>
          </a:xfrm>
          <a:prstGeom prst="rect">
            <a:avLst/>
          </a:prstGeom>
          <a:solidFill>
            <a:srgbClr val="990033"/>
          </a:solidFill>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spcBef>
                <a:spcPts val="0"/>
              </a:spcBef>
              <a:spcAft>
                <a:spcPts val="0"/>
              </a:spcAft>
              <a:buSzPts val="3500"/>
              <a:buFont typeface="Calibri"/>
              <a:buNone/>
              <a:defRPr sz="4667" b="1">
                <a:latin typeface="Calibri"/>
                <a:ea typeface="Calibri"/>
                <a:cs typeface="Calibri"/>
                <a:sym typeface="Calibri"/>
              </a:defRPr>
            </a:lvl2pPr>
            <a:lvl3pPr lvl="2" algn="ctr" rtl="0">
              <a:spcBef>
                <a:spcPts val="0"/>
              </a:spcBef>
              <a:spcAft>
                <a:spcPts val="0"/>
              </a:spcAft>
              <a:buSzPts val="3500"/>
              <a:buFont typeface="Calibri"/>
              <a:buNone/>
              <a:defRPr sz="4667" b="1">
                <a:latin typeface="Calibri"/>
                <a:ea typeface="Calibri"/>
                <a:cs typeface="Calibri"/>
                <a:sym typeface="Calibri"/>
              </a:defRPr>
            </a:lvl3pPr>
            <a:lvl4pPr lvl="3" algn="ctr" rtl="0">
              <a:spcBef>
                <a:spcPts val="0"/>
              </a:spcBef>
              <a:spcAft>
                <a:spcPts val="0"/>
              </a:spcAft>
              <a:buSzPts val="3500"/>
              <a:buFont typeface="Calibri"/>
              <a:buNone/>
              <a:defRPr sz="4667" b="1">
                <a:latin typeface="Calibri"/>
                <a:ea typeface="Calibri"/>
                <a:cs typeface="Calibri"/>
                <a:sym typeface="Calibri"/>
              </a:defRPr>
            </a:lvl4pPr>
            <a:lvl5pPr lvl="4" algn="ctr" rtl="0">
              <a:spcBef>
                <a:spcPts val="0"/>
              </a:spcBef>
              <a:spcAft>
                <a:spcPts val="0"/>
              </a:spcAft>
              <a:buSzPts val="3500"/>
              <a:buFont typeface="Calibri"/>
              <a:buNone/>
              <a:defRPr sz="4667" b="1">
                <a:latin typeface="Calibri"/>
                <a:ea typeface="Calibri"/>
                <a:cs typeface="Calibri"/>
                <a:sym typeface="Calibri"/>
              </a:defRPr>
            </a:lvl5pPr>
            <a:lvl6pPr lvl="5" algn="ctr" rtl="0">
              <a:spcBef>
                <a:spcPts val="0"/>
              </a:spcBef>
              <a:spcAft>
                <a:spcPts val="0"/>
              </a:spcAft>
              <a:buSzPts val="3500"/>
              <a:buFont typeface="Calibri"/>
              <a:buNone/>
              <a:defRPr sz="4667" b="1">
                <a:latin typeface="Calibri"/>
                <a:ea typeface="Calibri"/>
                <a:cs typeface="Calibri"/>
                <a:sym typeface="Calibri"/>
              </a:defRPr>
            </a:lvl6pPr>
            <a:lvl7pPr lvl="6" algn="ctr" rtl="0">
              <a:spcBef>
                <a:spcPts val="0"/>
              </a:spcBef>
              <a:spcAft>
                <a:spcPts val="0"/>
              </a:spcAft>
              <a:buSzPts val="3500"/>
              <a:buFont typeface="Calibri"/>
              <a:buNone/>
              <a:defRPr sz="4667" b="1">
                <a:latin typeface="Calibri"/>
                <a:ea typeface="Calibri"/>
                <a:cs typeface="Calibri"/>
                <a:sym typeface="Calibri"/>
              </a:defRPr>
            </a:lvl7pPr>
            <a:lvl8pPr lvl="7" algn="ctr" rtl="0">
              <a:spcBef>
                <a:spcPts val="0"/>
              </a:spcBef>
              <a:spcAft>
                <a:spcPts val="0"/>
              </a:spcAft>
              <a:buSzPts val="3500"/>
              <a:buFont typeface="Calibri"/>
              <a:buNone/>
              <a:defRPr sz="4667" b="1">
                <a:latin typeface="Calibri"/>
                <a:ea typeface="Calibri"/>
                <a:cs typeface="Calibri"/>
                <a:sym typeface="Calibri"/>
              </a:defRPr>
            </a:lvl8pPr>
            <a:lvl9pPr lvl="8" algn="ctr" rtl="0">
              <a:spcBef>
                <a:spcPts val="0"/>
              </a:spcBef>
              <a:spcAft>
                <a:spcPts val="0"/>
              </a:spcAft>
              <a:buSzPts val="3500"/>
              <a:buFont typeface="Calibri"/>
              <a:buNone/>
              <a:defRPr sz="4667" b="1">
                <a:latin typeface="Calibri"/>
                <a:ea typeface="Calibri"/>
                <a:cs typeface="Calibri"/>
                <a:sym typeface="Calibri"/>
              </a:defRPr>
            </a:lvl9pPr>
          </a:lstStyle>
          <a:p>
            <a:endParaRPr dirty="0"/>
          </a:p>
        </p:txBody>
      </p:sp>
      <p:sp>
        <p:nvSpPr>
          <p:cNvPr id="76" name="Google Shape;76;p9"/>
          <p:cNvSpPr txBox="1">
            <a:spLocks noGrp="1"/>
          </p:cNvSpPr>
          <p:nvPr>
            <p:ph type="ctrTitle" idx="3"/>
          </p:nvPr>
        </p:nvSpPr>
        <p:spPr>
          <a:xfrm>
            <a:off x="6937100" y="4489333"/>
            <a:ext cx="4284400" cy="15604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rgbClr val="434343"/>
              </a:buClr>
              <a:buSzPts val="2000"/>
              <a:buNone/>
              <a:defRPr sz="2667" b="1">
                <a:solidFill>
                  <a:srgbClr val="434343"/>
                </a:solidFill>
              </a:defRPr>
            </a:lvl1pPr>
            <a:lvl2pPr lvl="1" algn="ctr" rtl="0">
              <a:spcBef>
                <a:spcPts val="0"/>
              </a:spcBef>
              <a:spcAft>
                <a:spcPts val="0"/>
              </a:spcAft>
              <a:buClr>
                <a:srgbClr val="434343"/>
              </a:buClr>
              <a:buSzPts val="2000"/>
              <a:buFont typeface="Calibri"/>
              <a:buNone/>
              <a:defRPr sz="2667" b="1">
                <a:solidFill>
                  <a:srgbClr val="434343"/>
                </a:solidFill>
                <a:latin typeface="Calibri"/>
                <a:ea typeface="Calibri"/>
                <a:cs typeface="Calibri"/>
                <a:sym typeface="Calibri"/>
              </a:defRPr>
            </a:lvl2pPr>
            <a:lvl3pPr lvl="2" algn="ctr" rtl="0">
              <a:spcBef>
                <a:spcPts val="0"/>
              </a:spcBef>
              <a:spcAft>
                <a:spcPts val="0"/>
              </a:spcAft>
              <a:buClr>
                <a:srgbClr val="434343"/>
              </a:buClr>
              <a:buSzPts val="2000"/>
              <a:buFont typeface="Calibri"/>
              <a:buNone/>
              <a:defRPr sz="2667" b="1">
                <a:solidFill>
                  <a:srgbClr val="434343"/>
                </a:solidFill>
                <a:latin typeface="Calibri"/>
                <a:ea typeface="Calibri"/>
                <a:cs typeface="Calibri"/>
                <a:sym typeface="Calibri"/>
              </a:defRPr>
            </a:lvl3pPr>
            <a:lvl4pPr lvl="3" algn="ctr" rtl="0">
              <a:spcBef>
                <a:spcPts val="0"/>
              </a:spcBef>
              <a:spcAft>
                <a:spcPts val="0"/>
              </a:spcAft>
              <a:buClr>
                <a:srgbClr val="434343"/>
              </a:buClr>
              <a:buSzPts val="2000"/>
              <a:buFont typeface="Calibri"/>
              <a:buNone/>
              <a:defRPr sz="2667" b="1">
                <a:solidFill>
                  <a:srgbClr val="434343"/>
                </a:solidFill>
                <a:latin typeface="Calibri"/>
                <a:ea typeface="Calibri"/>
                <a:cs typeface="Calibri"/>
                <a:sym typeface="Calibri"/>
              </a:defRPr>
            </a:lvl4pPr>
            <a:lvl5pPr lvl="4" algn="ctr" rtl="0">
              <a:spcBef>
                <a:spcPts val="0"/>
              </a:spcBef>
              <a:spcAft>
                <a:spcPts val="0"/>
              </a:spcAft>
              <a:buClr>
                <a:srgbClr val="434343"/>
              </a:buClr>
              <a:buSzPts val="2000"/>
              <a:buFont typeface="Calibri"/>
              <a:buNone/>
              <a:defRPr sz="2667" b="1">
                <a:solidFill>
                  <a:srgbClr val="434343"/>
                </a:solidFill>
                <a:latin typeface="Calibri"/>
                <a:ea typeface="Calibri"/>
                <a:cs typeface="Calibri"/>
                <a:sym typeface="Calibri"/>
              </a:defRPr>
            </a:lvl5pPr>
            <a:lvl6pPr lvl="5" algn="ctr" rtl="0">
              <a:spcBef>
                <a:spcPts val="0"/>
              </a:spcBef>
              <a:spcAft>
                <a:spcPts val="0"/>
              </a:spcAft>
              <a:buClr>
                <a:srgbClr val="434343"/>
              </a:buClr>
              <a:buSzPts val="2000"/>
              <a:buFont typeface="Calibri"/>
              <a:buNone/>
              <a:defRPr sz="2667" b="1">
                <a:solidFill>
                  <a:srgbClr val="434343"/>
                </a:solidFill>
                <a:latin typeface="Calibri"/>
                <a:ea typeface="Calibri"/>
                <a:cs typeface="Calibri"/>
                <a:sym typeface="Calibri"/>
              </a:defRPr>
            </a:lvl6pPr>
            <a:lvl7pPr lvl="6" algn="ctr" rtl="0">
              <a:spcBef>
                <a:spcPts val="0"/>
              </a:spcBef>
              <a:spcAft>
                <a:spcPts val="0"/>
              </a:spcAft>
              <a:buClr>
                <a:srgbClr val="434343"/>
              </a:buClr>
              <a:buSzPts val="2000"/>
              <a:buFont typeface="Calibri"/>
              <a:buNone/>
              <a:defRPr sz="2667" b="1">
                <a:solidFill>
                  <a:srgbClr val="434343"/>
                </a:solidFill>
                <a:latin typeface="Calibri"/>
                <a:ea typeface="Calibri"/>
                <a:cs typeface="Calibri"/>
                <a:sym typeface="Calibri"/>
              </a:defRPr>
            </a:lvl7pPr>
            <a:lvl8pPr lvl="7" algn="ctr" rtl="0">
              <a:spcBef>
                <a:spcPts val="0"/>
              </a:spcBef>
              <a:spcAft>
                <a:spcPts val="0"/>
              </a:spcAft>
              <a:buClr>
                <a:srgbClr val="434343"/>
              </a:buClr>
              <a:buSzPts val="2000"/>
              <a:buFont typeface="Calibri"/>
              <a:buNone/>
              <a:defRPr sz="2667" b="1">
                <a:solidFill>
                  <a:srgbClr val="434343"/>
                </a:solidFill>
                <a:latin typeface="Calibri"/>
                <a:ea typeface="Calibri"/>
                <a:cs typeface="Calibri"/>
                <a:sym typeface="Calibri"/>
              </a:defRPr>
            </a:lvl8pPr>
            <a:lvl9pPr lvl="8" algn="ctr" rtl="0">
              <a:spcBef>
                <a:spcPts val="0"/>
              </a:spcBef>
              <a:spcAft>
                <a:spcPts val="0"/>
              </a:spcAft>
              <a:buClr>
                <a:srgbClr val="434343"/>
              </a:buClr>
              <a:buSzPts val="2000"/>
              <a:buFont typeface="Calibri"/>
              <a:buNone/>
              <a:defRPr sz="2667" b="1">
                <a:solidFill>
                  <a:srgbClr val="434343"/>
                </a:solidFill>
                <a:latin typeface="Calibri"/>
                <a:ea typeface="Calibri"/>
                <a:cs typeface="Calibri"/>
                <a:sym typeface="Calibri"/>
              </a:defRPr>
            </a:lvl9pPr>
          </a:lstStyle>
          <a:p>
            <a:endParaRPr/>
          </a:p>
        </p:txBody>
      </p:sp>
      <p:sp>
        <p:nvSpPr>
          <p:cNvPr id="77" name="Google Shape;77;p9"/>
          <p:cNvSpPr/>
          <p:nvPr/>
        </p:nvSpPr>
        <p:spPr>
          <a:xfrm>
            <a:off x="-17267" y="3589676"/>
            <a:ext cx="12209600" cy="134000"/>
          </a:xfrm>
          <a:prstGeom prst="rect">
            <a:avLst/>
          </a:prstGeom>
          <a:solidFill>
            <a:srgbClr val="66666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9"/>
          <p:cNvSpPr/>
          <p:nvPr/>
        </p:nvSpPr>
        <p:spPr>
          <a:xfrm rot="5400000">
            <a:off x="4450000" y="5270676"/>
            <a:ext cx="3292000" cy="134000"/>
          </a:xfrm>
          <a:prstGeom prst="rect">
            <a:avLst/>
          </a:prstGeom>
          <a:solidFill>
            <a:srgbClr val="66666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08;p14">
            <a:extLst>
              <a:ext uri="{FF2B5EF4-FFF2-40B4-BE49-F238E27FC236}">
                <a16:creationId xmlns:a16="http://schemas.microsoft.com/office/drawing/2014/main" id="{50D9030F-5A03-4539-8D11-0B56C2B8D5B9}"/>
              </a:ext>
            </a:extLst>
          </p:cNvPr>
          <p:cNvSpPr txBox="1">
            <a:spLocks noGrp="1"/>
          </p:cNvSpPr>
          <p:nvPr>
            <p:ph type="sldNum" idx="4"/>
          </p:nvPr>
        </p:nvSpPr>
        <p:spPr>
          <a:xfrm>
            <a:off x="11296611" y="6326632"/>
            <a:ext cx="731600" cy="415789"/>
          </a:xfrm>
          <a:prstGeom prst="rect">
            <a:avLst/>
          </a:prstGeom>
        </p:spPr>
        <p:txBody>
          <a:bodyPr spcFirstLastPara="1" wrap="square" lIns="91425" tIns="91425" rIns="91425" bIns="91425" anchor="ctr" anchorCtr="0">
            <a:noAutofit/>
          </a:bodyPr>
          <a:lstStyle>
            <a:lvl1pPr lvl="0" algn="r">
              <a:buNone/>
              <a:defRPr sz="1200">
                <a:solidFill>
                  <a:schemeClr val="bg2">
                    <a:lumMod val="75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622777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Slide 1" userDrawn="1">
  <p:cSld name="Blank Slide 1">
    <p:spTree>
      <p:nvGrpSpPr>
        <p:cNvPr id="1" name="Shape 79"/>
        <p:cNvGrpSpPr/>
        <p:nvPr/>
      </p:nvGrpSpPr>
      <p:grpSpPr>
        <a:xfrm>
          <a:off x="0" y="0"/>
          <a:ext cx="0" cy="0"/>
          <a:chOff x="0" y="0"/>
          <a:chExt cx="0" cy="0"/>
        </a:xfrm>
      </p:grpSpPr>
      <p:sp>
        <p:nvSpPr>
          <p:cNvPr id="80" name="Google Shape;80;p10"/>
          <p:cNvSpPr/>
          <p:nvPr/>
        </p:nvSpPr>
        <p:spPr>
          <a:xfrm>
            <a:off x="-17600" y="-17600"/>
            <a:ext cx="12227200" cy="68932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82" name="Google Shape;82;p10"/>
          <p:cNvSpPr/>
          <p:nvPr/>
        </p:nvSpPr>
        <p:spPr>
          <a:xfrm>
            <a:off x="-17600" y="-23284"/>
            <a:ext cx="6111600" cy="3431600"/>
          </a:xfrm>
          <a:prstGeom prst="rect">
            <a:avLst/>
          </a:prstGeom>
          <a:solidFill>
            <a:srgbClr val="99003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solidFill>
                <a:srgbClr val="212121"/>
              </a:solidFill>
              <a:latin typeface="Arial"/>
              <a:ea typeface="Arial"/>
              <a:cs typeface="Arial"/>
              <a:sym typeface="Arial"/>
            </a:endParaRPr>
          </a:p>
        </p:txBody>
      </p:sp>
      <p:sp>
        <p:nvSpPr>
          <p:cNvPr id="83" name="Google Shape;83;p10"/>
          <p:cNvSpPr txBox="1">
            <a:spLocks noGrp="1"/>
          </p:cNvSpPr>
          <p:nvPr>
            <p:ph type="ctrTitle"/>
          </p:nvPr>
        </p:nvSpPr>
        <p:spPr>
          <a:xfrm>
            <a:off x="899800" y="530405"/>
            <a:ext cx="4276800" cy="215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667" b="1"/>
            </a:lvl1pPr>
            <a:lvl2pPr lvl="1" algn="ctr" rtl="0">
              <a:spcBef>
                <a:spcPts val="0"/>
              </a:spcBef>
              <a:spcAft>
                <a:spcPts val="0"/>
              </a:spcAft>
              <a:buSzPts val="3500"/>
              <a:buFont typeface="Calibri"/>
              <a:buNone/>
              <a:defRPr sz="4667" b="1">
                <a:latin typeface="Calibri"/>
                <a:ea typeface="Calibri"/>
                <a:cs typeface="Calibri"/>
                <a:sym typeface="Calibri"/>
              </a:defRPr>
            </a:lvl2pPr>
            <a:lvl3pPr lvl="2" algn="ctr" rtl="0">
              <a:spcBef>
                <a:spcPts val="0"/>
              </a:spcBef>
              <a:spcAft>
                <a:spcPts val="0"/>
              </a:spcAft>
              <a:buSzPts val="3500"/>
              <a:buFont typeface="Calibri"/>
              <a:buNone/>
              <a:defRPr sz="4667" b="1">
                <a:latin typeface="Calibri"/>
                <a:ea typeface="Calibri"/>
                <a:cs typeface="Calibri"/>
                <a:sym typeface="Calibri"/>
              </a:defRPr>
            </a:lvl3pPr>
            <a:lvl4pPr lvl="3" algn="ctr" rtl="0">
              <a:spcBef>
                <a:spcPts val="0"/>
              </a:spcBef>
              <a:spcAft>
                <a:spcPts val="0"/>
              </a:spcAft>
              <a:buSzPts val="3500"/>
              <a:buFont typeface="Calibri"/>
              <a:buNone/>
              <a:defRPr sz="4667" b="1">
                <a:latin typeface="Calibri"/>
                <a:ea typeface="Calibri"/>
                <a:cs typeface="Calibri"/>
                <a:sym typeface="Calibri"/>
              </a:defRPr>
            </a:lvl4pPr>
            <a:lvl5pPr lvl="4" algn="ctr" rtl="0">
              <a:spcBef>
                <a:spcPts val="0"/>
              </a:spcBef>
              <a:spcAft>
                <a:spcPts val="0"/>
              </a:spcAft>
              <a:buSzPts val="3500"/>
              <a:buFont typeface="Calibri"/>
              <a:buNone/>
              <a:defRPr sz="4667" b="1">
                <a:latin typeface="Calibri"/>
                <a:ea typeface="Calibri"/>
                <a:cs typeface="Calibri"/>
                <a:sym typeface="Calibri"/>
              </a:defRPr>
            </a:lvl5pPr>
            <a:lvl6pPr lvl="5" algn="ctr" rtl="0">
              <a:spcBef>
                <a:spcPts val="0"/>
              </a:spcBef>
              <a:spcAft>
                <a:spcPts val="0"/>
              </a:spcAft>
              <a:buSzPts val="3500"/>
              <a:buFont typeface="Calibri"/>
              <a:buNone/>
              <a:defRPr sz="4667" b="1">
                <a:latin typeface="Calibri"/>
                <a:ea typeface="Calibri"/>
                <a:cs typeface="Calibri"/>
                <a:sym typeface="Calibri"/>
              </a:defRPr>
            </a:lvl6pPr>
            <a:lvl7pPr lvl="6" algn="ctr" rtl="0">
              <a:spcBef>
                <a:spcPts val="0"/>
              </a:spcBef>
              <a:spcAft>
                <a:spcPts val="0"/>
              </a:spcAft>
              <a:buSzPts val="3500"/>
              <a:buFont typeface="Calibri"/>
              <a:buNone/>
              <a:defRPr sz="4667" b="1">
                <a:latin typeface="Calibri"/>
                <a:ea typeface="Calibri"/>
                <a:cs typeface="Calibri"/>
                <a:sym typeface="Calibri"/>
              </a:defRPr>
            </a:lvl7pPr>
            <a:lvl8pPr lvl="7" algn="ctr" rtl="0">
              <a:spcBef>
                <a:spcPts val="0"/>
              </a:spcBef>
              <a:spcAft>
                <a:spcPts val="0"/>
              </a:spcAft>
              <a:buSzPts val="3500"/>
              <a:buFont typeface="Calibri"/>
              <a:buNone/>
              <a:defRPr sz="4667" b="1">
                <a:latin typeface="Calibri"/>
                <a:ea typeface="Calibri"/>
                <a:cs typeface="Calibri"/>
                <a:sym typeface="Calibri"/>
              </a:defRPr>
            </a:lvl8pPr>
            <a:lvl9pPr lvl="8" algn="ctr" rtl="0">
              <a:spcBef>
                <a:spcPts val="0"/>
              </a:spcBef>
              <a:spcAft>
                <a:spcPts val="0"/>
              </a:spcAft>
              <a:buSzPts val="3500"/>
              <a:buFont typeface="Calibri"/>
              <a:buNone/>
              <a:defRPr sz="4667" b="1">
                <a:latin typeface="Calibri"/>
                <a:ea typeface="Calibri"/>
                <a:cs typeface="Calibri"/>
                <a:sym typeface="Calibri"/>
              </a:defRPr>
            </a:lvl9pPr>
          </a:lstStyle>
          <a:p>
            <a:endParaRPr dirty="0"/>
          </a:p>
        </p:txBody>
      </p:sp>
      <p:sp>
        <p:nvSpPr>
          <p:cNvPr id="84" name="Google Shape;84;p10"/>
          <p:cNvSpPr/>
          <p:nvPr/>
        </p:nvSpPr>
        <p:spPr>
          <a:xfrm>
            <a:off x="6094000" y="3444031"/>
            <a:ext cx="6111600" cy="3431600"/>
          </a:xfrm>
          <a:prstGeom prst="rect">
            <a:avLst/>
          </a:prstGeom>
          <a:solidFill>
            <a:srgbClr val="99003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solidFill>
                <a:srgbClr val="212121"/>
              </a:solidFill>
              <a:latin typeface="Arial"/>
              <a:ea typeface="Arial"/>
              <a:cs typeface="Arial"/>
              <a:sym typeface="Arial"/>
            </a:endParaRPr>
          </a:p>
        </p:txBody>
      </p:sp>
      <p:sp>
        <p:nvSpPr>
          <p:cNvPr id="85" name="Google Shape;85;p10"/>
          <p:cNvSpPr txBox="1">
            <a:spLocks noGrp="1"/>
          </p:cNvSpPr>
          <p:nvPr>
            <p:ph type="ctrTitle" idx="2"/>
          </p:nvPr>
        </p:nvSpPr>
        <p:spPr>
          <a:xfrm>
            <a:off x="7011400" y="4009387"/>
            <a:ext cx="4276800" cy="215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667" b="1"/>
            </a:lvl1pPr>
            <a:lvl2pPr lvl="1" algn="ctr" rtl="0">
              <a:spcBef>
                <a:spcPts val="0"/>
              </a:spcBef>
              <a:spcAft>
                <a:spcPts val="0"/>
              </a:spcAft>
              <a:buSzPts val="3500"/>
              <a:buFont typeface="Calibri"/>
              <a:buNone/>
              <a:defRPr sz="4667" b="1">
                <a:latin typeface="Calibri"/>
                <a:ea typeface="Calibri"/>
                <a:cs typeface="Calibri"/>
                <a:sym typeface="Calibri"/>
              </a:defRPr>
            </a:lvl2pPr>
            <a:lvl3pPr lvl="2" algn="ctr" rtl="0">
              <a:spcBef>
                <a:spcPts val="0"/>
              </a:spcBef>
              <a:spcAft>
                <a:spcPts val="0"/>
              </a:spcAft>
              <a:buSzPts val="3500"/>
              <a:buFont typeface="Calibri"/>
              <a:buNone/>
              <a:defRPr sz="4667" b="1">
                <a:latin typeface="Calibri"/>
                <a:ea typeface="Calibri"/>
                <a:cs typeface="Calibri"/>
                <a:sym typeface="Calibri"/>
              </a:defRPr>
            </a:lvl3pPr>
            <a:lvl4pPr lvl="3" algn="ctr" rtl="0">
              <a:spcBef>
                <a:spcPts val="0"/>
              </a:spcBef>
              <a:spcAft>
                <a:spcPts val="0"/>
              </a:spcAft>
              <a:buSzPts val="3500"/>
              <a:buFont typeface="Calibri"/>
              <a:buNone/>
              <a:defRPr sz="4667" b="1">
                <a:latin typeface="Calibri"/>
                <a:ea typeface="Calibri"/>
                <a:cs typeface="Calibri"/>
                <a:sym typeface="Calibri"/>
              </a:defRPr>
            </a:lvl4pPr>
            <a:lvl5pPr lvl="4" algn="ctr" rtl="0">
              <a:spcBef>
                <a:spcPts val="0"/>
              </a:spcBef>
              <a:spcAft>
                <a:spcPts val="0"/>
              </a:spcAft>
              <a:buSzPts val="3500"/>
              <a:buFont typeface="Calibri"/>
              <a:buNone/>
              <a:defRPr sz="4667" b="1">
                <a:latin typeface="Calibri"/>
                <a:ea typeface="Calibri"/>
                <a:cs typeface="Calibri"/>
                <a:sym typeface="Calibri"/>
              </a:defRPr>
            </a:lvl5pPr>
            <a:lvl6pPr lvl="5" algn="ctr" rtl="0">
              <a:spcBef>
                <a:spcPts val="0"/>
              </a:spcBef>
              <a:spcAft>
                <a:spcPts val="0"/>
              </a:spcAft>
              <a:buSzPts val="3500"/>
              <a:buFont typeface="Calibri"/>
              <a:buNone/>
              <a:defRPr sz="4667" b="1">
                <a:latin typeface="Calibri"/>
                <a:ea typeface="Calibri"/>
                <a:cs typeface="Calibri"/>
                <a:sym typeface="Calibri"/>
              </a:defRPr>
            </a:lvl6pPr>
            <a:lvl7pPr lvl="6" algn="ctr" rtl="0">
              <a:spcBef>
                <a:spcPts val="0"/>
              </a:spcBef>
              <a:spcAft>
                <a:spcPts val="0"/>
              </a:spcAft>
              <a:buSzPts val="3500"/>
              <a:buFont typeface="Calibri"/>
              <a:buNone/>
              <a:defRPr sz="4667" b="1">
                <a:latin typeface="Calibri"/>
                <a:ea typeface="Calibri"/>
                <a:cs typeface="Calibri"/>
                <a:sym typeface="Calibri"/>
              </a:defRPr>
            </a:lvl7pPr>
            <a:lvl8pPr lvl="7" algn="ctr" rtl="0">
              <a:spcBef>
                <a:spcPts val="0"/>
              </a:spcBef>
              <a:spcAft>
                <a:spcPts val="0"/>
              </a:spcAft>
              <a:buSzPts val="3500"/>
              <a:buFont typeface="Calibri"/>
              <a:buNone/>
              <a:defRPr sz="4667" b="1">
                <a:latin typeface="Calibri"/>
                <a:ea typeface="Calibri"/>
                <a:cs typeface="Calibri"/>
                <a:sym typeface="Calibri"/>
              </a:defRPr>
            </a:lvl8pPr>
            <a:lvl9pPr lvl="8" algn="ctr" rtl="0">
              <a:spcBef>
                <a:spcPts val="0"/>
              </a:spcBef>
              <a:spcAft>
                <a:spcPts val="0"/>
              </a:spcAft>
              <a:buSzPts val="3500"/>
              <a:buFont typeface="Calibri"/>
              <a:buNone/>
              <a:defRPr sz="4667" b="1">
                <a:latin typeface="Calibri"/>
                <a:ea typeface="Calibri"/>
                <a:cs typeface="Calibri"/>
                <a:sym typeface="Calibri"/>
              </a:defRPr>
            </a:lvl9pPr>
          </a:lstStyle>
          <a:p>
            <a:endParaRPr dirty="0"/>
          </a:p>
        </p:txBody>
      </p:sp>
      <p:sp>
        <p:nvSpPr>
          <p:cNvPr id="86" name="Google Shape;86;p10"/>
          <p:cNvSpPr txBox="1">
            <a:spLocks noGrp="1"/>
          </p:cNvSpPr>
          <p:nvPr>
            <p:ph type="ctrTitle" idx="3"/>
          </p:nvPr>
        </p:nvSpPr>
        <p:spPr>
          <a:xfrm>
            <a:off x="7011400" y="530405"/>
            <a:ext cx="4276800" cy="215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2200"/>
              <a:buNone/>
              <a:defRPr sz="2667" b="1">
                <a:solidFill>
                  <a:srgbClr val="000000"/>
                </a:solidFill>
              </a:defRPr>
            </a:lvl1pPr>
            <a:lvl2pPr lvl="1" algn="ctr" rtl="0">
              <a:spcBef>
                <a:spcPts val="0"/>
              </a:spcBef>
              <a:spcAft>
                <a:spcPts val="0"/>
              </a:spcAft>
              <a:buSzPts val="3500"/>
              <a:buFont typeface="Calibri"/>
              <a:buNone/>
              <a:defRPr sz="4667" b="1">
                <a:latin typeface="Calibri"/>
                <a:ea typeface="Calibri"/>
                <a:cs typeface="Calibri"/>
                <a:sym typeface="Calibri"/>
              </a:defRPr>
            </a:lvl2pPr>
            <a:lvl3pPr lvl="2" algn="ctr" rtl="0">
              <a:spcBef>
                <a:spcPts val="0"/>
              </a:spcBef>
              <a:spcAft>
                <a:spcPts val="0"/>
              </a:spcAft>
              <a:buSzPts val="3500"/>
              <a:buFont typeface="Calibri"/>
              <a:buNone/>
              <a:defRPr sz="4667" b="1">
                <a:latin typeface="Calibri"/>
                <a:ea typeface="Calibri"/>
                <a:cs typeface="Calibri"/>
                <a:sym typeface="Calibri"/>
              </a:defRPr>
            </a:lvl3pPr>
            <a:lvl4pPr lvl="3" algn="ctr" rtl="0">
              <a:spcBef>
                <a:spcPts val="0"/>
              </a:spcBef>
              <a:spcAft>
                <a:spcPts val="0"/>
              </a:spcAft>
              <a:buSzPts val="3500"/>
              <a:buFont typeface="Calibri"/>
              <a:buNone/>
              <a:defRPr sz="4667" b="1">
                <a:latin typeface="Calibri"/>
                <a:ea typeface="Calibri"/>
                <a:cs typeface="Calibri"/>
                <a:sym typeface="Calibri"/>
              </a:defRPr>
            </a:lvl4pPr>
            <a:lvl5pPr lvl="4" algn="ctr" rtl="0">
              <a:spcBef>
                <a:spcPts val="0"/>
              </a:spcBef>
              <a:spcAft>
                <a:spcPts val="0"/>
              </a:spcAft>
              <a:buSzPts val="3500"/>
              <a:buFont typeface="Calibri"/>
              <a:buNone/>
              <a:defRPr sz="4667" b="1">
                <a:latin typeface="Calibri"/>
                <a:ea typeface="Calibri"/>
                <a:cs typeface="Calibri"/>
                <a:sym typeface="Calibri"/>
              </a:defRPr>
            </a:lvl5pPr>
            <a:lvl6pPr lvl="5" algn="ctr" rtl="0">
              <a:spcBef>
                <a:spcPts val="0"/>
              </a:spcBef>
              <a:spcAft>
                <a:spcPts val="0"/>
              </a:spcAft>
              <a:buSzPts val="3500"/>
              <a:buFont typeface="Calibri"/>
              <a:buNone/>
              <a:defRPr sz="4667" b="1">
                <a:latin typeface="Calibri"/>
                <a:ea typeface="Calibri"/>
                <a:cs typeface="Calibri"/>
                <a:sym typeface="Calibri"/>
              </a:defRPr>
            </a:lvl6pPr>
            <a:lvl7pPr lvl="6" algn="ctr" rtl="0">
              <a:spcBef>
                <a:spcPts val="0"/>
              </a:spcBef>
              <a:spcAft>
                <a:spcPts val="0"/>
              </a:spcAft>
              <a:buSzPts val="3500"/>
              <a:buFont typeface="Calibri"/>
              <a:buNone/>
              <a:defRPr sz="4667" b="1">
                <a:latin typeface="Calibri"/>
                <a:ea typeface="Calibri"/>
                <a:cs typeface="Calibri"/>
                <a:sym typeface="Calibri"/>
              </a:defRPr>
            </a:lvl7pPr>
            <a:lvl8pPr lvl="7" algn="ctr" rtl="0">
              <a:spcBef>
                <a:spcPts val="0"/>
              </a:spcBef>
              <a:spcAft>
                <a:spcPts val="0"/>
              </a:spcAft>
              <a:buSzPts val="3500"/>
              <a:buFont typeface="Calibri"/>
              <a:buNone/>
              <a:defRPr sz="4667" b="1">
                <a:latin typeface="Calibri"/>
                <a:ea typeface="Calibri"/>
                <a:cs typeface="Calibri"/>
                <a:sym typeface="Calibri"/>
              </a:defRPr>
            </a:lvl8pPr>
            <a:lvl9pPr lvl="8" algn="ctr" rtl="0">
              <a:spcBef>
                <a:spcPts val="0"/>
              </a:spcBef>
              <a:spcAft>
                <a:spcPts val="0"/>
              </a:spcAft>
              <a:buSzPts val="3500"/>
              <a:buFont typeface="Calibri"/>
              <a:buNone/>
              <a:defRPr sz="4667" b="1">
                <a:latin typeface="Calibri"/>
                <a:ea typeface="Calibri"/>
                <a:cs typeface="Calibri"/>
                <a:sym typeface="Calibri"/>
              </a:defRPr>
            </a:lvl9pPr>
          </a:lstStyle>
          <a:p>
            <a:endParaRPr dirty="0"/>
          </a:p>
        </p:txBody>
      </p:sp>
      <p:sp>
        <p:nvSpPr>
          <p:cNvPr id="87" name="Google Shape;87;p10"/>
          <p:cNvSpPr txBox="1">
            <a:spLocks noGrp="1"/>
          </p:cNvSpPr>
          <p:nvPr>
            <p:ph type="ctrTitle" idx="4"/>
          </p:nvPr>
        </p:nvSpPr>
        <p:spPr>
          <a:xfrm>
            <a:off x="899800" y="4009387"/>
            <a:ext cx="4276800" cy="215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2200"/>
              <a:buNone/>
              <a:defRPr sz="2667" b="1">
                <a:solidFill>
                  <a:srgbClr val="000000"/>
                </a:solidFill>
              </a:defRPr>
            </a:lvl1pPr>
            <a:lvl2pPr lvl="1" algn="ctr" rtl="0">
              <a:spcBef>
                <a:spcPts val="0"/>
              </a:spcBef>
              <a:spcAft>
                <a:spcPts val="0"/>
              </a:spcAft>
              <a:buSzPts val="3500"/>
              <a:buFont typeface="Calibri"/>
              <a:buNone/>
              <a:defRPr sz="4667" b="1">
                <a:latin typeface="Calibri"/>
                <a:ea typeface="Calibri"/>
                <a:cs typeface="Calibri"/>
                <a:sym typeface="Calibri"/>
              </a:defRPr>
            </a:lvl2pPr>
            <a:lvl3pPr lvl="2" algn="ctr" rtl="0">
              <a:spcBef>
                <a:spcPts val="0"/>
              </a:spcBef>
              <a:spcAft>
                <a:spcPts val="0"/>
              </a:spcAft>
              <a:buSzPts val="3500"/>
              <a:buFont typeface="Calibri"/>
              <a:buNone/>
              <a:defRPr sz="4667" b="1">
                <a:latin typeface="Calibri"/>
                <a:ea typeface="Calibri"/>
                <a:cs typeface="Calibri"/>
                <a:sym typeface="Calibri"/>
              </a:defRPr>
            </a:lvl3pPr>
            <a:lvl4pPr lvl="3" algn="ctr" rtl="0">
              <a:spcBef>
                <a:spcPts val="0"/>
              </a:spcBef>
              <a:spcAft>
                <a:spcPts val="0"/>
              </a:spcAft>
              <a:buSzPts val="3500"/>
              <a:buFont typeface="Calibri"/>
              <a:buNone/>
              <a:defRPr sz="4667" b="1">
                <a:latin typeface="Calibri"/>
                <a:ea typeface="Calibri"/>
                <a:cs typeface="Calibri"/>
                <a:sym typeface="Calibri"/>
              </a:defRPr>
            </a:lvl4pPr>
            <a:lvl5pPr lvl="4" algn="ctr" rtl="0">
              <a:spcBef>
                <a:spcPts val="0"/>
              </a:spcBef>
              <a:spcAft>
                <a:spcPts val="0"/>
              </a:spcAft>
              <a:buSzPts val="3500"/>
              <a:buFont typeface="Calibri"/>
              <a:buNone/>
              <a:defRPr sz="4667" b="1">
                <a:latin typeface="Calibri"/>
                <a:ea typeface="Calibri"/>
                <a:cs typeface="Calibri"/>
                <a:sym typeface="Calibri"/>
              </a:defRPr>
            </a:lvl5pPr>
            <a:lvl6pPr lvl="5" algn="ctr" rtl="0">
              <a:spcBef>
                <a:spcPts val="0"/>
              </a:spcBef>
              <a:spcAft>
                <a:spcPts val="0"/>
              </a:spcAft>
              <a:buSzPts val="3500"/>
              <a:buFont typeface="Calibri"/>
              <a:buNone/>
              <a:defRPr sz="4667" b="1">
                <a:latin typeface="Calibri"/>
                <a:ea typeface="Calibri"/>
                <a:cs typeface="Calibri"/>
                <a:sym typeface="Calibri"/>
              </a:defRPr>
            </a:lvl6pPr>
            <a:lvl7pPr lvl="6" algn="ctr" rtl="0">
              <a:spcBef>
                <a:spcPts val="0"/>
              </a:spcBef>
              <a:spcAft>
                <a:spcPts val="0"/>
              </a:spcAft>
              <a:buSzPts val="3500"/>
              <a:buFont typeface="Calibri"/>
              <a:buNone/>
              <a:defRPr sz="4667" b="1">
                <a:latin typeface="Calibri"/>
                <a:ea typeface="Calibri"/>
                <a:cs typeface="Calibri"/>
                <a:sym typeface="Calibri"/>
              </a:defRPr>
            </a:lvl7pPr>
            <a:lvl8pPr lvl="7" algn="ctr" rtl="0">
              <a:spcBef>
                <a:spcPts val="0"/>
              </a:spcBef>
              <a:spcAft>
                <a:spcPts val="0"/>
              </a:spcAft>
              <a:buSzPts val="3500"/>
              <a:buFont typeface="Calibri"/>
              <a:buNone/>
              <a:defRPr sz="4667" b="1">
                <a:latin typeface="Calibri"/>
                <a:ea typeface="Calibri"/>
                <a:cs typeface="Calibri"/>
                <a:sym typeface="Calibri"/>
              </a:defRPr>
            </a:lvl8pPr>
            <a:lvl9pPr lvl="8" algn="ctr" rtl="0">
              <a:spcBef>
                <a:spcPts val="0"/>
              </a:spcBef>
              <a:spcAft>
                <a:spcPts val="0"/>
              </a:spcAft>
              <a:buSzPts val="3500"/>
              <a:buFont typeface="Calibri"/>
              <a:buNone/>
              <a:defRPr sz="4667" b="1">
                <a:latin typeface="Calibri"/>
                <a:ea typeface="Calibri"/>
                <a:cs typeface="Calibri"/>
                <a:sym typeface="Calibri"/>
              </a:defRPr>
            </a:lvl9pPr>
          </a:lstStyle>
          <a:p>
            <a:endParaRPr dirty="0"/>
          </a:p>
        </p:txBody>
      </p:sp>
      <p:sp>
        <p:nvSpPr>
          <p:cNvPr id="88" name="Google Shape;88;p10"/>
          <p:cNvSpPr/>
          <p:nvPr/>
        </p:nvSpPr>
        <p:spPr>
          <a:xfrm>
            <a:off x="-17267" y="3364876"/>
            <a:ext cx="12209600" cy="134000"/>
          </a:xfrm>
          <a:prstGeom prst="rect">
            <a:avLst/>
          </a:prstGeom>
          <a:solidFill>
            <a:srgbClr val="99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10"/>
          <p:cNvSpPr/>
          <p:nvPr/>
        </p:nvSpPr>
        <p:spPr>
          <a:xfrm rot="5400000">
            <a:off x="2628000" y="3370033"/>
            <a:ext cx="7022400" cy="131600"/>
          </a:xfrm>
          <a:prstGeom prst="rect">
            <a:avLst/>
          </a:prstGeom>
          <a:solidFill>
            <a:srgbClr val="99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Title 4">
            <a:extLst>
              <a:ext uri="{FF2B5EF4-FFF2-40B4-BE49-F238E27FC236}">
                <a16:creationId xmlns:a16="http://schemas.microsoft.com/office/drawing/2014/main" id="{1B962C36-D839-4945-A84F-4B80E6D3D073}"/>
              </a:ext>
            </a:extLst>
          </p:cNvPr>
          <p:cNvSpPr txBox="1">
            <a:spLocks/>
          </p:cNvSpPr>
          <p:nvPr userDrawn="1"/>
        </p:nvSpPr>
        <p:spPr>
          <a:xfrm>
            <a:off x="1818000" y="3021202"/>
            <a:ext cx="8556000" cy="815597"/>
          </a:xfrm>
          <a:prstGeom prst="rect">
            <a:avLst/>
          </a:prstGeom>
          <a:solidFill>
            <a:srgbClr val="99999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200"/>
              <a:buFont typeface="Calibri"/>
              <a:buNone/>
              <a:defRPr sz="2200" b="1" i="0" u="none" strike="noStrike" cap="none">
                <a:solidFill>
                  <a:srgbClr val="FFFFFF"/>
                </a:solidFill>
                <a:latin typeface="Calibri"/>
                <a:ea typeface="Calibri"/>
                <a:cs typeface="Calibri"/>
                <a:sym typeface="Calibri"/>
              </a:defRPr>
            </a:lvl1pPr>
            <a:lvl2pPr marR="0" lvl="1" algn="ctr" rtl="0">
              <a:lnSpc>
                <a:spcPct val="100000"/>
              </a:lnSpc>
              <a:spcBef>
                <a:spcPts val="0"/>
              </a:spcBef>
              <a:spcAft>
                <a:spcPts val="0"/>
              </a:spcAft>
              <a:buClr>
                <a:srgbClr val="FFFFFF"/>
              </a:buClr>
              <a:buSzPts val="3500"/>
              <a:buFont typeface="Calibri"/>
              <a:buNone/>
              <a:defRPr sz="3500" b="1" i="0" u="none" strike="noStrike" cap="none">
                <a:solidFill>
                  <a:srgbClr val="FFFFFF"/>
                </a:solidFill>
                <a:latin typeface="Calibri"/>
                <a:ea typeface="Calibri"/>
                <a:cs typeface="Calibri"/>
                <a:sym typeface="Calibri"/>
              </a:defRPr>
            </a:lvl2pPr>
            <a:lvl3pPr marR="0" lvl="2" algn="ctr" rtl="0">
              <a:lnSpc>
                <a:spcPct val="100000"/>
              </a:lnSpc>
              <a:spcBef>
                <a:spcPts val="0"/>
              </a:spcBef>
              <a:spcAft>
                <a:spcPts val="0"/>
              </a:spcAft>
              <a:buClr>
                <a:srgbClr val="FFFFFF"/>
              </a:buClr>
              <a:buSzPts val="3500"/>
              <a:buFont typeface="Calibri"/>
              <a:buNone/>
              <a:defRPr sz="3500" b="1" i="0" u="none" strike="noStrike" cap="none">
                <a:solidFill>
                  <a:srgbClr val="FFFFFF"/>
                </a:solidFill>
                <a:latin typeface="Calibri"/>
                <a:ea typeface="Calibri"/>
                <a:cs typeface="Calibri"/>
                <a:sym typeface="Calibri"/>
              </a:defRPr>
            </a:lvl3pPr>
            <a:lvl4pPr marR="0" lvl="3" algn="ctr" rtl="0">
              <a:lnSpc>
                <a:spcPct val="100000"/>
              </a:lnSpc>
              <a:spcBef>
                <a:spcPts val="0"/>
              </a:spcBef>
              <a:spcAft>
                <a:spcPts val="0"/>
              </a:spcAft>
              <a:buClr>
                <a:srgbClr val="FFFFFF"/>
              </a:buClr>
              <a:buSzPts val="3500"/>
              <a:buFont typeface="Calibri"/>
              <a:buNone/>
              <a:defRPr sz="3500" b="1" i="0" u="none" strike="noStrike" cap="none">
                <a:solidFill>
                  <a:srgbClr val="FFFFFF"/>
                </a:solidFill>
                <a:latin typeface="Calibri"/>
                <a:ea typeface="Calibri"/>
                <a:cs typeface="Calibri"/>
                <a:sym typeface="Calibri"/>
              </a:defRPr>
            </a:lvl4pPr>
            <a:lvl5pPr marR="0" lvl="4" algn="ctr" rtl="0">
              <a:lnSpc>
                <a:spcPct val="100000"/>
              </a:lnSpc>
              <a:spcBef>
                <a:spcPts val="0"/>
              </a:spcBef>
              <a:spcAft>
                <a:spcPts val="0"/>
              </a:spcAft>
              <a:buClr>
                <a:srgbClr val="FFFFFF"/>
              </a:buClr>
              <a:buSzPts val="3500"/>
              <a:buFont typeface="Calibri"/>
              <a:buNone/>
              <a:defRPr sz="3500" b="1" i="0" u="none" strike="noStrike" cap="none">
                <a:solidFill>
                  <a:srgbClr val="FFFFFF"/>
                </a:solidFill>
                <a:latin typeface="Calibri"/>
                <a:ea typeface="Calibri"/>
                <a:cs typeface="Calibri"/>
                <a:sym typeface="Calibri"/>
              </a:defRPr>
            </a:lvl5pPr>
            <a:lvl6pPr marR="0" lvl="5" algn="ctr" rtl="0">
              <a:lnSpc>
                <a:spcPct val="100000"/>
              </a:lnSpc>
              <a:spcBef>
                <a:spcPts val="0"/>
              </a:spcBef>
              <a:spcAft>
                <a:spcPts val="0"/>
              </a:spcAft>
              <a:buClr>
                <a:srgbClr val="FFFFFF"/>
              </a:buClr>
              <a:buSzPts val="3500"/>
              <a:buFont typeface="Calibri"/>
              <a:buNone/>
              <a:defRPr sz="3500" b="1" i="0" u="none" strike="noStrike" cap="none">
                <a:solidFill>
                  <a:srgbClr val="FFFFFF"/>
                </a:solidFill>
                <a:latin typeface="Calibri"/>
                <a:ea typeface="Calibri"/>
                <a:cs typeface="Calibri"/>
                <a:sym typeface="Calibri"/>
              </a:defRPr>
            </a:lvl6pPr>
            <a:lvl7pPr marR="0" lvl="6" algn="ctr" rtl="0">
              <a:lnSpc>
                <a:spcPct val="100000"/>
              </a:lnSpc>
              <a:spcBef>
                <a:spcPts val="0"/>
              </a:spcBef>
              <a:spcAft>
                <a:spcPts val="0"/>
              </a:spcAft>
              <a:buClr>
                <a:srgbClr val="FFFFFF"/>
              </a:buClr>
              <a:buSzPts val="3500"/>
              <a:buFont typeface="Calibri"/>
              <a:buNone/>
              <a:defRPr sz="3500" b="1" i="0" u="none" strike="noStrike" cap="none">
                <a:solidFill>
                  <a:srgbClr val="FFFFFF"/>
                </a:solidFill>
                <a:latin typeface="Calibri"/>
                <a:ea typeface="Calibri"/>
                <a:cs typeface="Calibri"/>
                <a:sym typeface="Calibri"/>
              </a:defRPr>
            </a:lvl7pPr>
            <a:lvl8pPr marR="0" lvl="7" algn="ctr" rtl="0">
              <a:lnSpc>
                <a:spcPct val="100000"/>
              </a:lnSpc>
              <a:spcBef>
                <a:spcPts val="0"/>
              </a:spcBef>
              <a:spcAft>
                <a:spcPts val="0"/>
              </a:spcAft>
              <a:buClr>
                <a:srgbClr val="FFFFFF"/>
              </a:buClr>
              <a:buSzPts val="3500"/>
              <a:buFont typeface="Calibri"/>
              <a:buNone/>
              <a:defRPr sz="3500" b="1" i="0" u="none" strike="noStrike" cap="none">
                <a:solidFill>
                  <a:srgbClr val="FFFFFF"/>
                </a:solidFill>
                <a:latin typeface="Calibri"/>
                <a:ea typeface="Calibri"/>
                <a:cs typeface="Calibri"/>
                <a:sym typeface="Calibri"/>
              </a:defRPr>
            </a:lvl8pPr>
            <a:lvl9pPr marR="0" lvl="8" algn="ctr" rtl="0">
              <a:lnSpc>
                <a:spcPct val="100000"/>
              </a:lnSpc>
              <a:spcBef>
                <a:spcPts val="0"/>
              </a:spcBef>
              <a:spcAft>
                <a:spcPts val="0"/>
              </a:spcAft>
              <a:buClr>
                <a:srgbClr val="FFFFFF"/>
              </a:buClr>
              <a:buSzPts val="3500"/>
              <a:buFont typeface="Calibri"/>
              <a:buNone/>
              <a:defRPr sz="3500" b="1" i="0" u="none" strike="noStrike" cap="none">
                <a:solidFill>
                  <a:srgbClr val="FFFFFF"/>
                </a:solidFill>
                <a:latin typeface="Calibri"/>
                <a:ea typeface="Calibri"/>
                <a:cs typeface="Calibri"/>
                <a:sym typeface="Calibri"/>
              </a:defRPr>
            </a:lvl9pPr>
          </a:lstStyle>
          <a:p>
            <a:endParaRPr lang="en-US" sz="2933" dirty="0"/>
          </a:p>
        </p:txBody>
      </p:sp>
      <p:sp>
        <p:nvSpPr>
          <p:cNvPr id="14" name="Google Shape;23;p3">
            <a:extLst>
              <a:ext uri="{FF2B5EF4-FFF2-40B4-BE49-F238E27FC236}">
                <a16:creationId xmlns:a16="http://schemas.microsoft.com/office/drawing/2014/main" id="{A79F09B9-9821-4D6B-8065-E8FE7FD02FA3}"/>
              </a:ext>
            </a:extLst>
          </p:cNvPr>
          <p:cNvSpPr txBox="1">
            <a:spLocks noGrp="1"/>
          </p:cNvSpPr>
          <p:nvPr>
            <p:ph type="subTitle" idx="1"/>
          </p:nvPr>
        </p:nvSpPr>
        <p:spPr>
          <a:xfrm>
            <a:off x="1818000" y="3067423"/>
            <a:ext cx="8556000" cy="703419"/>
          </a:xfrm>
          <a:prstGeom prst="rect">
            <a:avLst/>
          </a:prstGeom>
        </p:spPr>
        <p:txBody>
          <a:bodyPr spcFirstLastPara="1" wrap="square" lIns="91425" tIns="91425" rIns="91425" bIns="91425" anchor="t" anchorCtr="0">
            <a:noAutofit/>
          </a:bodyPr>
          <a:lstStyle>
            <a:lvl1pPr marL="0" lvl="0" indent="4233" algn="ctr" rtl="0">
              <a:lnSpc>
                <a:spcPct val="100000"/>
              </a:lnSpc>
              <a:spcBef>
                <a:spcPts val="0"/>
              </a:spcBef>
              <a:spcAft>
                <a:spcPts val="0"/>
              </a:spcAft>
              <a:buClr>
                <a:srgbClr val="FFFFFF"/>
              </a:buClr>
              <a:buSzPts val="2800"/>
              <a:buNone/>
              <a:defRPr sz="2667" b="1">
                <a:solidFill>
                  <a:schemeClr val="bg1"/>
                </a:solidFill>
              </a:defRPr>
            </a:lvl1pPr>
            <a:lvl2pPr lvl="1" algn="ctr" rtl="0">
              <a:lnSpc>
                <a:spcPct val="100000"/>
              </a:lnSpc>
              <a:spcBef>
                <a:spcPts val="0"/>
              </a:spcBef>
              <a:spcAft>
                <a:spcPts val="0"/>
              </a:spcAft>
              <a:buClr>
                <a:srgbClr val="A3DEF6"/>
              </a:buClr>
              <a:buSzPts val="2800"/>
              <a:buNone/>
              <a:defRPr sz="3733">
                <a:solidFill>
                  <a:srgbClr val="A3DEF6"/>
                </a:solidFill>
              </a:defRPr>
            </a:lvl2pPr>
            <a:lvl3pPr lvl="2" algn="ctr" rtl="0">
              <a:lnSpc>
                <a:spcPct val="100000"/>
              </a:lnSpc>
              <a:spcBef>
                <a:spcPts val="0"/>
              </a:spcBef>
              <a:spcAft>
                <a:spcPts val="0"/>
              </a:spcAft>
              <a:buClr>
                <a:srgbClr val="A3DEF6"/>
              </a:buClr>
              <a:buSzPts val="2800"/>
              <a:buNone/>
              <a:defRPr sz="3733">
                <a:solidFill>
                  <a:srgbClr val="A3DEF6"/>
                </a:solidFill>
              </a:defRPr>
            </a:lvl3pPr>
            <a:lvl4pPr lvl="3" algn="ctr" rtl="0">
              <a:lnSpc>
                <a:spcPct val="100000"/>
              </a:lnSpc>
              <a:spcBef>
                <a:spcPts val="0"/>
              </a:spcBef>
              <a:spcAft>
                <a:spcPts val="0"/>
              </a:spcAft>
              <a:buClr>
                <a:srgbClr val="A3DEF6"/>
              </a:buClr>
              <a:buSzPts val="2800"/>
              <a:buNone/>
              <a:defRPr sz="3733">
                <a:solidFill>
                  <a:srgbClr val="A3DEF6"/>
                </a:solidFill>
              </a:defRPr>
            </a:lvl4pPr>
            <a:lvl5pPr lvl="4" algn="ctr" rtl="0">
              <a:lnSpc>
                <a:spcPct val="100000"/>
              </a:lnSpc>
              <a:spcBef>
                <a:spcPts val="0"/>
              </a:spcBef>
              <a:spcAft>
                <a:spcPts val="0"/>
              </a:spcAft>
              <a:buClr>
                <a:srgbClr val="A3DEF6"/>
              </a:buClr>
              <a:buSzPts val="2800"/>
              <a:buNone/>
              <a:defRPr sz="3733">
                <a:solidFill>
                  <a:srgbClr val="A3DEF6"/>
                </a:solidFill>
              </a:defRPr>
            </a:lvl5pPr>
            <a:lvl6pPr lvl="5" algn="ctr" rtl="0">
              <a:lnSpc>
                <a:spcPct val="100000"/>
              </a:lnSpc>
              <a:spcBef>
                <a:spcPts val="0"/>
              </a:spcBef>
              <a:spcAft>
                <a:spcPts val="0"/>
              </a:spcAft>
              <a:buClr>
                <a:srgbClr val="A3DEF6"/>
              </a:buClr>
              <a:buSzPts val="2800"/>
              <a:buNone/>
              <a:defRPr sz="3733">
                <a:solidFill>
                  <a:srgbClr val="A3DEF6"/>
                </a:solidFill>
              </a:defRPr>
            </a:lvl6pPr>
            <a:lvl7pPr lvl="6" algn="ctr" rtl="0">
              <a:lnSpc>
                <a:spcPct val="100000"/>
              </a:lnSpc>
              <a:spcBef>
                <a:spcPts val="0"/>
              </a:spcBef>
              <a:spcAft>
                <a:spcPts val="0"/>
              </a:spcAft>
              <a:buClr>
                <a:srgbClr val="A3DEF6"/>
              </a:buClr>
              <a:buSzPts val="2800"/>
              <a:buNone/>
              <a:defRPr sz="3733">
                <a:solidFill>
                  <a:srgbClr val="A3DEF6"/>
                </a:solidFill>
              </a:defRPr>
            </a:lvl7pPr>
            <a:lvl8pPr lvl="7" algn="ctr" rtl="0">
              <a:lnSpc>
                <a:spcPct val="100000"/>
              </a:lnSpc>
              <a:spcBef>
                <a:spcPts val="0"/>
              </a:spcBef>
              <a:spcAft>
                <a:spcPts val="0"/>
              </a:spcAft>
              <a:buClr>
                <a:srgbClr val="A3DEF6"/>
              </a:buClr>
              <a:buSzPts val="2800"/>
              <a:buNone/>
              <a:defRPr sz="3733">
                <a:solidFill>
                  <a:srgbClr val="A3DEF6"/>
                </a:solidFill>
              </a:defRPr>
            </a:lvl8pPr>
            <a:lvl9pPr lvl="8" algn="ctr" rtl="0">
              <a:lnSpc>
                <a:spcPct val="100000"/>
              </a:lnSpc>
              <a:spcBef>
                <a:spcPts val="0"/>
              </a:spcBef>
              <a:spcAft>
                <a:spcPts val="0"/>
              </a:spcAft>
              <a:buClr>
                <a:srgbClr val="A3DEF6"/>
              </a:buClr>
              <a:buSzPts val="2800"/>
              <a:buNone/>
              <a:defRPr sz="3733">
                <a:solidFill>
                  <a:srgbClr val="A3DEF6"/>
                </a:solidFill>
              </a:defRPr>
            </a:lvl9pPr>
          </a:lstStyle>
          <a:p>
            <a:endParaRPr dirty="0"/>
          </a:p>
        </p:txBody>
      </p:sp>
    </p:spTree>
    <p:extLst>
      <p:ext uri="{BB962C8B-B14F-4D97-AF65-F5344CB8AC3E}">
        <p14:creationId xmlns:p14="http://schemas.microsoft.com/office/powerpoint/2010/main" val="1749129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p:nvPr/>
        </p:nvSpPr>
        <p:spPr>
          <a:xfrm>
            <a:off x="-8800" y="-8781"/>
            <a:ext cx="12209600" cy="1035600"/>
          </a:xfrm>
          <a:prstGeom prst="rect">
            <a:avLst/>
          </a:prstGeom>
          <a:solidFill>
            <a:srgbClr val="9900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 name="Google Shape;7;p1"/>
          <p:cNvSpPr/>
          <p:nvPr/>
        </p:nvSpPr>
        <p:spPr>
          <a:xfrm>
            <a:off x="-8800" y="1026727"/>
            <a:ext cx="12209600" cy="132400"/>
          </a:xfrm>
          <a:prstGeom prst="rect">
            <a:avLst/>
          </a:prstGeom>
          <a:solidFill>
            <a:srgbClr val="99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 name="Google Shape;8;p1"/>
          <p:cNvSpPr txBox="1">
            <a:spLocks noGrp="1"/>
          </p:cNvSpPr>
          <p:nvPr>
            <p:ph type="title"/>
          </p:nvPr>
        </p:nvSpPr>
        <p:spPr>
          <a:xfrm>
            <a:off x="207580" y="101233"/>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FFFFFF"/>
              </a:buClr>
              <a:buSzPts val="2300"/>
              <a:buFont typeface="Calibri"/>
              <a:buNone/>
              <a:defRPr sz="2300">
                <a:solidFill>
                  <a:srgbClr val="FFFFFF"/>
                </a:solidFill>
                <a:latin typeface="Calibri"/>
                <a:ea typeface="Calibri"/>
                <a:cs typeface="Calibri"/>
                <a:sym typeface="Calibri"/>
              </a:defRPr>
            </a:lvl1pPr>
            <a:lvl2pPr lvl="1" rtl="0">
              <a:spcBef>
                <a:spcPts val="0"/>
              </a:spcBef>
              <a:spcAft>
                <a:spcPts val="0"/>
              </a:spcAft>
              <a:buClr>
                <a:srgbClr val="FFFFFF"/>
              </a:buClr>
              <a:buSzPts val="2300"/>
              <a:buFont typeface="Arvo"/>
              <a:buNone/>
              <a:defRPr sz="2300">
                <a:solidFill>
                  <a:srgbClr val="FFFFFF"/>
                </a:solidFill>
                <a:latin typeface="Arvo"/>
                <a:ea typeface="Arvo"/>
                <a:cs typeface="Arvo"/>
                <a:sym typeface="Arvo"/>
              </a:defRPr>
            </a:lvl2pPr>
            <a:lvl3pPr lvl="2" rtl="0">
              <a:spcBef>
                <a:spcPts val="0"/>
              </a:spcBef>
              <a:spcAft>
                <a:spcPts val="0"/>
              </a:spcAft>
              <a:buClr>
                <a:srgbClr val="FFFFFF"/>
              </a:buClr>
              <a:buSzPts val="2300"/>
              <a:buFont typeface="Arvo"/>
              <a:buNone/>
              <a:defRPr sz="2300">
                <a:solidFill>
                  <a:srgbClr val="FFFFFF"/>
                </a:solidFill>
                <a:latin typeface="Arvo"/>
                <a:ea typeface="Arvo"/>
                <a:cs typeface="Arvo"/>
                <a:sym typeface="Arvo"/>
              </a:defRPr>
            </a:lvl3pPr>
            <a:lvl4pPr lvl="3" rtl="0">
              <a:spcBef>
                <a:spcPts val="0"/>
              </a:spcBef>
              <a:spcAft>
                <a:spcPts val="0"/>
              </a:spcAft>
              <a:buClr>
                <a:srgbClr val="FFFFFF"/>
              </a:buClr>
              <a:buSzPts val="2300"/>
              <a:buFont typeface="Arvo"/>
              <a:buNone/>
              <a:defRPr sz="2300">
                <a:solidFill>
                  <a:srgbClr val="FFFFFF"/>
                </a:solidFill>
                <a:latin typeface="Arvo"/>
                <a:ea typeface="Arvo"/>
                <a:cs typeface="Arvo"/>
                <a:sym typeface="Arvo"/>
              </a:defRPr>
            </a:lvl4pPr>
            <a:lvl5pPr lvl="4" rtl="0">
              <a:spcBef>
                <a:spcPts val="0"/>
              </a:spcBef>
              <a:spcAft>
                <a:spcPts val="0"/>
              </a:spcAft>
              <a:buClr>
                <a:srgbClr val="FFFFFF"/>
              </a:buClr>
              <a:buSzPts val="2300"/>
              <a:buFont typeface="Arvo"/>
              <a:buNone/>
              <a:defRPr sz="2300">
                <a:solidFill>
                  <a:srgbClr val="FFFFFF"/>
                </a:solidFill>
                <a:latin typeface="Arvo"/>
                <a:ea typeface="Arvo"/>
                <a:cs typeface="Arvo"/>
                <a:sym typeface="Arvo"/>
              </a:defRPr>
            </a:lvl5pPr>
            <a:lvl6pPr lvl="5" rtl="0">
              <a:spcBef>
                <a:spcPts val="0"/>
              </a:spcBef>
              <a:spcAft>
                <a:spcPts val="0"/>
              </a:spcAft>
              <a:buClr>
                <a:srgbClr val="FFFFFF"/>
              </a:buClr>
              <a:buSzPts val="2300"/>
              <a:buFont typeface="Arvo"/>
              <a:buNone/>
              <a:defRPr sz="2300">
                <a:solidFill>
                  <a:srgbClr val="FFFFFF"/>
                </a:solidFill>
                <a:latin typeface="Arvo"/>
                <a:ea typeface="Arvo"/>
                <a:cs typeface="Arvo"/>
                <a:sym typeface="Arvo"/>
              </a:defRPr>
            </a:lvl6pPr>
            <a:lvl7pPr lvl="6" rtl="0">
              <a:spcBef>
                <a:spcPts val="0"/>
              </a:spcBef>
              <a:spcAft>
                <a:spcPts val="0"/>
              </a:spcAft>
              <a:buClr>
                <a:srgbClr val="FFFFFF"/>
              </a:buClr>
              <a:buSzPts val="2300"/>
              <a:buFont typeface="Arvo"/>
              <a:buNone/>
              <a:defRPr sz="2300">
                <a:solidFill>
                  <a:srgbClr val="FFFFFF"/>
                </a:solidFill>
                <a:latin typeface="Arvo"/>
                <a:ea typeface="Arvo"/>
                <a:cs typeface="Arvo"/>
                <a:sym typeface="Arvo"/>
              </a:defRPr>
            </a:lvl7pPr>
            <a:lvl8pPr lvl="7" rtl="0">
              <a:spcBef>
                <a:spcPts val="0"/>
              </a:spcBef>
              <a:spcAft>
                <a:spcPts val="0"/>
              </a:spcAft>
              <a:buClr>
                <a:srgbClr val="FFFFFF"/>
              </a:buClr>
              <a:buSzPts val="2300"/>
              <a:buFont typeface="Arvo"/>
              <a:buNone/>
              <a:defRPr sz="2300">
                <a:solidFill>
                  <a:srgbClr val="FFFFFF"/>
                </a:solidFill>
                <a:latin typeface="Arvo"/>
                <a:ea typeface="Arvo"/>
                <a:cs typeface="Arvo"/>
                <a:sym typeface="Arvo"/>
              </a:defRPr>
            </a:lvl8pPr>
            <a:lvl9pPr lvl="8" rtl="0">
              <a:spcBef>
                <a:spcPts val="0"/>
              </a:spcBef>
              <a:spcAft>
                <a:spcPts val="0"/>
              </a:spcAft>
              <a:buClr>
                <a:srgbClr val="FFFFFF"/>
              </a:buClr>
              <a:buSzPts val="2300"/>
              <a:buFont typeface="Arvo"/>
              <a:buNone/>
              <a:defRPr sz="2300">
                <a:solidFill>
                  <a:srgbClr val="FFFFFF"/>
                </a:solidFill>
                <a:latin typeface="Arvo"/>
                <a:ea typeface="Arvo"/>
                <a:cs typeface="Arvo"/>
                <a:sym typeface="Arvo"/>
              </a:defRPr>
            </a:lvl9pPr>
          </a:lstStyle>
          <a:p>
            <a:endParaRPr dirty="0"/>
          </a:p>
        </p:txBody>
      </p:sp>
      <p:sp>
        <p:nvSpPr>
          <p:cNvPr id="9" name="Google Shape;9;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Calibri"/>
              <a:buChar char="●"/>
              <a:defRPr sz="1800">
                <a:solidFill>
                  <a:srgbClr val="434343"/>
                </a:solidFill>
                <a:latin typeface="Calibri"/>
                <a:ea typeface="Calibri"/>
                <a:cs typeface="Calibri"/>
                <a:sym typeface="Calibri"/>
              </a:defRPr>
            </a:lvl1pPr>
            <a:lvl2pPr marL="914400" lvl="1" indent="-317500">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marL="1371600" lvl="2" indent="-317500">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marL="1828800" lvl="3" indent="-317500">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marL="2286000" lvl="4" indent="-317500">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marL="2743200" lvl="5" indent="-317500">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marL="3200400" lvl="6" indent="-317500">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marL="3657600" lvl="7" indent="-317500">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marL="4114800" lvl="8" indent="-317500">
              <a:lnSpc>
                <a:spcPct val="115000"/>
              </a:lnSpc>
              <a:spcBef>
                <a:spcPts val="1600"/>
              </a:spcBef>
              <a:spcAft>
                <a:spcPts val="1600"/>
              </a:spcAft>
              <a:buClr>
                <a:srgbClr val="434343"/>
              </a:buClr>
              <a:buSzPts val="1400"/>
              <a:buFont typeface="Calibri"/>
              <a:buChar char="■"/>
              <a:defRPr>
                <a:solidFill>
                  <a:srgbClr val="434343"/>
                </a:solidFill>
                <a:latin typeface="Calibri"/>
                <a:ea typeface="Calibri"/>
                <a:cs typeface="Calibri"/>
                <a:sym typeface="Calibri"/>
              </a:defRPr>
            </a:lvl9pPr>
          </a:lstStyle>
          <a:p>
            <a:endParaRPr dirty="0"/>
          </a:p>
        </p:txBody>
      </p:sp>
      <p:sp>
        <p:nvSpPr>
          <p:cNvPr id="11" name="Google Shape;108;p14">
            <a:extLst>
              <a:ext uri="{FF2B5EF4-FFF2-40B4-BE49-F238E27FC236}">
                <a16:creationId xmlns:a16="http://schemas.microsoft.com/office/drawing/2014/main" id="{47B42E6D-523D-4C73-BA3F-C227912E62C7}"/>
              </a:ext>
            </a:extLst>
          </p:cNvPr>
          <p:cNvSpPr txBox="1">
            <a:spLocks noGrp="1"/>
          </p:cNvSpPr>
          <p:nvPr>
            <p:ph type="sldNum" idx="4"/>
          </p:nvPr>
        </p:nvSpPr>
        <p:spPr>
          <a:xfrm>
            <a:off x="11296611" y="6326632"/>
            <a:ext cx="731600" cy="415789"/>
          </a:xfrm>
          <a:prstGeom prst="rect">
            <a:avLst/>
          </a:prstGeom>
        </p:spPr>
        <p:txBody>
          <a:bodyPr spcFirstLastPara="1" wrap="square" lIns="91425" tIns="91425" rIns="91425" bIns="91425" anchor="ctr" anchorCtr="0">
            <a:noAutofit/>
          </a:bodyPr>
          <a:lstStyle>
            <a:lvl1pPr lvl="0" algn="r">
              <a:buNone/>
              <a:defRPr sz="1200">
                <a:solidFill>
                  <a:schemeClr val="bg2">
                    <a:lumMod val="75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3" name="Picture 2" descr="A picture containing text&#10;&#10;Description automatically generated">
            <a:extLst>
              <a:ext uri="{FF2B5EF4-FFF2-40B4-BE49-F238E27FC236}">
                <a16:creationId xmlns:a16="http://schemas.microsoft.com/office/drawing/2014/main" id="{FDFA48FC-AF7D-4EC2-8FBC-B6C4E19B9ED1}"/>
              </a:ext>
            </a:extLst>
          </p:cNvPr>
          <p:cNvPicPr>
            <a:picLocks noChangeAspect="1"/>
          </p:cNvPicPr>
          <p:nvPr userDrawn="1"/>
        </p:nvPicPr>
        <p:blipFill>
          <a:blip r:embed="rId22"/>
          <a:stretch>
            <a:fillRect/>
          </a:stretch>
        </p:blipFill>
        <p:spPr>
          <a:xfrm>
            <a:off x="163790" y="6183153"/>
            <a:ext cx="3865124" cy="702751"/>
          </a:xfrm>
          <a:prstGeom prst="rect">
            <a:avLst/>
          </a:prstGeom>
        </p:spPr>
      </p:pic>
    </p:spTree>
    <p:extLst>
      <p:ext uri="{BB962C8B-B14F-4D97-AF65-F5344CB8AC3E}">
        <p14:creationId xmlns:p14="http://schemas.microsoft.com/office/powerpoint/2010/main" val="113974457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80" r:id="rId18"/>
    <p:sldLayoutId id="2147483681" r:id="rId19"/>
    <p:sldLayoutId id="2147483682"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50000"/>
        </a:lnSpc>
        <a:spcBef>
          <a:spcPts val="0"/>
        </a:spcBef>
        <a:spcAft>
          <a:spcPts val="0"/>
        </a:spcAft>
        <a:buClr>
          <a:srgbClr val="000000"/>
        </a:buClr>
        <a:buFont typeface="Arial"/>
        <a:defRPr sz="1867" b="0" i="0" u="none" strike="noStrike" cap="none">
          <a:solidFill>
            <a:srgbClr val="999999"/>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anoa.hawaii.edu/assessment/resources/curriculum-mapping-curriculum-matrix/" TargetMode="External"/><Relationship Id="rId2" Type="http://schemas.openxmlformats.org/officeDocument/2006/relationships/hyperlink" Target="https://www.learningoutcomesassessment.org/wp-content/uploads/2019/02/MappingLearning.pdf" TargetMode="External"/><Relationship Id="rId1" Type="http://schemas.openxmlformats.org/officeDocument/2006/relationships/slideLayout" Target="../slideLayouts/slideLayout4.xml"/><Relationship Id="rId6" Type="http://schemas.openxmlformats.org/officeDocument/2006/relationships/hyperlink" Target="https://cte.tamu.edu/transform-learning/models-processes/program-redesign" TargetMode="External"/><Relationship Id="rId5" Type="http://schemas.openxmlformats.org/officeDocument/2006/relationships/hyperlink" Target="https://www.learningoutcomesassessment.org/assessment-resources/" TargetMode="External"/><Relationship Id="rId4" Type="http://schemas.openxmlformats.org/officeDocument/2006/relationships/hyperlink" Target="https://offices.mtholyoke.edu/teachinglearninginitiatives/assessmen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mailto:adam.lusk@rosemont.edu" TargetMode="External"/><Relationship Id="rId2" Type="http://schemas.openxmlformats.org/officeDocument/2006/relationships/hyperlink" Target="mailto:assessment@rosemont.edu" TargetMode="External"/><Relationship Id="rId1" Type="http://schemas.openxmlformats.org/officeDocument/2006/relationships/slideLayout" Target="../slideLayouts/slideLayout4.xml"/><Relationship Id="rId4" Type="http://schemas.openxmlformats.org/officeDocument/2006/relationships/hyperlink" Target="mailto:james.yarrish@rosemont.ed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04B72E-B79F-4733-9D42-BF793E0A831D}"/>
              </a:ext>
            </a:extLst>
          </p:cNvPr>
          <p:cNvSpPr>
            <a:spLocks noGrp="1"/>
          </p:cNvSpPr>
          <p:nvPr>
            <p:ph type="ctrTitle"/>
          </p:nvPr>
        </p:nvSpPr>
        <p:spPr/>
        <p:txBody>
          <a:bodyPr/>
          <a:lstStyle/>
          <a:p>
            <a:r>
              <a:rPr lang="en-US" dirty="0"/>
              <a:t>Academic Program Assessment Plans</a:t>
            </a:r>
          </a:p>
        </p:txBody>
      </p:sp>
      <p:sp>
        <p:nvSpPr>
          <p:cNvPr id="5" name="Subtitle 4">
            <a:extLst>
              <a:ext uri="{FF2B5EF4-FFF2-40B4-BE49-F238E27FC236}">
                <a16:creationId xmlns:a16="http://schemas.microsoft.com/office/drawing/2014/main" id="{73CF3F67-782E-4FF4-BB5C-11C219C52354}"/>
              </a:ext>
            </a:extLst>
          </p:cNvPr>
          <p:cNvSpPr>
            <a:spLocks noGrp="1"/>
          </p:cNvSpPr>
          <p:nvPr>
            <p:ph type="subTitle" idx="1"/>
          </p:nvPr>
        </p:nvSpPr>
        <p:spPr>
          <a:xfrm>
            <a:off x="809567" y="2073534"/>
            <a:ext cx="6172000" cy="1248400"/>
          </a:xfrm>
        </p:spPr>
        <p:txBody>
          <a:bodyPr/>
          <a:lstStyle/>
          <a:p>
            <a:r>
              <a:rPr lang="en-US" dirty="0"/>
              <a:t>Presentation to General Faculty </a:t>
            </a:r>
          </a:p>
          <a:p>
            <a:r>
              <a:rPr lang="en-US" dirty="0"/>
              <a:t>14 November 2023</a:t>
            </a:r>
          </a:p>
          <a:p>
            <a:endParaRPr lang="en-US" dirty="0"/>
          </a:p>
        </p:txBody>
      </p:sp>
    </p:spTree>
    <p:extLst>
      <p:ext uri="{BB962C8B-B14F-4D97-AF65-F5344CB8AC3E}">
        <p14:creationId xmlns:p14="http://schemas.microsoft.com/office/powerpoint/2010/main" val="1496677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E337-CEDD-E9C9-F095-633D6C8911E1}"/>
              </a:ext>
            </a:extLst>
          </p:cNvPr>
          <p:cNvSpPr>
            <a:spLocks noGrp="1"/>
          </p:cNvSpPr>
          <p:nvPr>
            <p:ph type="title"/>
          </p:nvPr>
        </p:nvSpPr>
        <p:spPr/>
        <p:txBody>
          <a:bodyPr/>
          <a:lstStyle/>
          <a:p>
            <a:r>
              <a:rPr lang="en-US" sz="3200" dirty="0"/>
              <a:t>Additional Resources </a:t>
            </a:r>
          </a:p>
        </p:txBody>
      </p:sp>
      <p:sp>
        <p:nvSpPr>
          <p:cNvPr id="3" name="Content Placeholder 2">
            <a:extLst>
              <a:ext uri="{FF2B5EF4-FFF2-40B4-BE49-F238E27FC236}">
                <a16:creationId xmlns:a16="http://schemas.microsoft.com/office/drawing/2014/main" id="{4DCEA297-CDA3-ADA5-2D0F-9F64D4C46BEF}"/>
              </a:ext>
            </a:extLst>
          </p:cNvPr>
          <p:cNvSpPr>
            <a:spLocks noGrp="1"/>
          </p:cNvSpPr>
          <p:nvPr>
            <p:ph idx="1"/>
          </p:nvPr>
        </p:nvSpPr>
        <p:spPr/>
        <p:txBody>
          <a:bodyPr/>
          <a:lstStyle/>
          <a:p>
            <a:r>
              <a:rPr lang="en-US" dirty="0">
                <a:hlinkClick r:id="rId2"/>
              </a:rPr>
              <a:t>Curriculum Mapping Toolkit from NILOA</a:t>
            </a:r>
            <a:endParaRPr lang="en-US" dirty="0"/>
          </a:p>
          <a:p>
            <a:r>
              <a:rPr lang="en-US" dirty="0">
                <a:hlinkClick r:id="rId3"/>
              </a:rPr>
              <a:t>University of Hawaii Curriculum Mapping</a:t>
            </a:r>
            <a:endParaRPr lang="en-US" dirty="0"/>
          </a:p>
          <a:p>
            <a:r>
              <a:rPr lang="en-US" dirty="0">
                <a:hlinkClick r:id="rId4"/>
              </a:rPr>
              <a:t>Mount Holyoke Assessment Resources</a:t>
            </a:r>
            <a:endParaRPr lang="en-US" dirty="0"/>
          </a:p>
          <a:p>
            <a:r>
              <a:rPr lang="en-US" dirty="0">
                <a:hlinkClick r:id="rId5"/>
              </a:rPr>
              <a:t>NILOA Assessment Resources Archive</a:t>
            </a:r>
            <a:endParaRPr lang="en-US" dirty="0"/>
          </a:p>
          <a:p>
            <a:r>
              <a:rPr lang="en-US" dirty="0">
                <a:hlinkClick r:id="rId6"/>
              </a:rPr>
              <a:t>Texas A&amp;M Program </a:t>
            </a:r>
            <a:r>
              <a:rPr lang="en-US" dirty="0" err="1">
                <a:hlinkClick r:id="rId6"/>
              </a:rPr>
              <a:t>ReDesign</a:t>
            </a:r>
            <a:r>
              <a:rPr lang="en-US" dirty="0">
                <a:hlinkClick r:id="rId6"/>
              </a:rPr>
              <a:t> model</a:t>
            </a:r>
            <a:endParaRPr lang="en-US" dirty="0"/>
          </a:p>
        </p:txBody>
      </p:sp>
      <p:sp>
        <p:nvSpPr>
          <p:cNvPr id="4" name="Slide Number Placeholder 3">
            <a:extLst>
              <a:ext uri="{FF2B5EF4-FFF2-40B4-BE49-F238E27FC236}">
                <a16:creationId xmlns:a16="http://schemas.microsoft.com/office/drawing/2014/main" id="{E751B79C-808D-580D-3B07-72CE6E3A7703}"/>
              </a:ext>
            </a:extLst>
          </p:cNvPr>
          <p:cNvSpPr>
            <a:spLocks noGrp="1"/>
          </p:cNvSpPr>
          <p:nvPr>
            <p:ph type="sldNum" idx="4"/>
          </p:nvPr>
        </p:nvSpPr>
        <p:spPr/>
        <p:txBody>
          <a:bodyPr/>
          <a:lstStyle/>
          <a:p>
            <a:fld id="{00000000-1234-1234-1234-123412341234}" type="slidenum">
              <a:rPr lang="en" smtClean="0"/>
              <a:pPr/>
              <a:t>10</a:t>
            </a:fld>
            <a:endParaRPr lang="en" dirty="0"/>
          </a:p>
        </p:txBody>
      </p:sp>
    </p:spTree>
    <p:extLst>
      <p:ext uri="{BB962C8B-B14F-4D97-AF65-F5344CB8AC3E}">
        <p14:creationId xmlns:p14="http://schemas.microsoft.com/office/powerpoint/2010/main" val="3307572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76FA7-58D0-3CEF-3E2F-EE250AF7039F}"/>
              </a:ext>
            </a:extLst>
          </p:cNvPr>
          <p:cNvSpPr>
            <a:spLocks noGrp="1"/>
          </p:cNvSpPr>
          <p:nvPr>
            <p:ph type="title"/>
          </p:nvPr>
        </p:nvSpPr>
        <p:spPr/>
        <p:txBody>
          <a:bodyPr/>
          <a:lstStyle/>
          <a:p>
            <a:r>
              <a:rPr lang="en-US" sz="3200" dirty="0"/>
              <a:t>What are Academic Program Assessment Plans? </a:t>
            </a:r>
          </a:p>
        </p:txBody>
      </p:sp>
      <p:sp>
        <p:nvSpPr>
          <p:cNvPr id="3" name="Content Placeholder 2">
            <a:extLst>
              <a:ext uri="{FF2B5EF4-FFF2-40B4-BE49-F238E27FC236}">
                <a16:creationId xmlns:a16="http://schemas.microsoft.com/office/drawing/2014/main" id="{BA125D19-C2E1-4FEA-883C-1DFDBDB49E36}"/>
              </a:ext>
            </a:extLst>
          </p:cNvPr>
          <p:cNvSpPr>
            <a:spLocks noGrp="1"/>
          </p:cNvSpPr>
          <p:nvPr>
            <p:ph idx="1"/>
          </p:nvPr>
        </p:nvSpPr>
        <p:spPr/>
        <p:txBody>
          <a:bodyPr/>
          <a:lstStyle/>
          <a:p>
            <a:r>
              <a:rPr lang="en-US" kern="100" dirty="0">
                <a:effectLst/>
                <a:latin typeface="Calibri" panose="020F0502020204030204" pitchFamily="34" charset="0"/>
                <a:ea typeface="Calibri" panose="020F0502020204030204" pitchFamily="34" charset="0"/>
                <a:cs typeface="Calibri" panose="020F0502020204030204" pitchFamily="34" charset="0"/>
              </a:rPr>
              <a:t>Explains how an academic program will conduct effective assessment</a:t>
            </a:r>
          </a:p>
          <a:p>
            <a:r>
              <a:rPr lang="en-US" kern="100" dirty="0">
                <a:latin typeface="Calibri" panose="020F0502020204030204" pitchFamily="34" charset="0"/>
                <a:ea typeface="Calibri" panose="020F0502020204030204" pitchFamily="34" charset="0"/>
                <a:cs typeface="Calibri" panose="020F0502020204030204" pitchFamily="34" charset="0"/>
              </a:rPr>
              <a:t>I</a:t>
            </a:r>
            <a:r>
              <a:rPr lang="en-US" kern="100" dirty="0">
                <a:effectLst/>
                <a:latin typeface="Calibri" panose="020F0502020204030204" pitchFamily="34" charset="0"/>
                <a:ea typeface="Calibri" panose="020F0502020204030204" pitchFamily="34" charset="0"/>
                <a:cs typeface="Calibri" panose="020F0502020204030204" pitchFamily="34" charset="0"/>
              </a:rPr>
              <a:t>ncludes how collecting, analyzing, and using the evidence of student learning</a:t>
            </a:r>
          </a:p>
          <a:p>
            <a:pPr marL="152396" indent="0">
              <a:buNone/>
            </a:pPr>
            <a:endParaRPr lang="en-US" kern="100" dirty="0">
              <a:latin typeface="Calibri" panose="020F0502020204030204" pitchFamily="34" charset="0"/>
              <a:ea typeface="Calibri" panose="020F0502020204030204" pitchFamily="34" charset="0"/>
              <a:cs typeface="Calibri" panose="020F0502020204030204" pitchFamily="34" charset="0"/>
            </a:endParaRPr>
          </a:p>
          <a:p>
            <a:r>
              <a:rPr lang="en-US" kern="100" dirty="0">
                <a:effectLst/>
                <a:latin typeface="Calibri" panose="020F0502020204030204" pitchFamily="34" charset="0"/>
                <a:ea typeface="Calibri" panose="020F0502020204030204" pitchFamily="34" charset="0"/>
                <a:cs typeface="Calibri" panose="020F0502020204030204" pitchFamily="34" charset="0"/>
              </a:rPr>
              <a:t>Many of you have assessment plans – great! Now is time to revise them </a:t>
            </a:r>
          </a:p>
          <a:p>
            <a:r>
              <a:rPr lang="en-US" kern="100" dirty="0">
                <a:latin typeface="Calibri" panose="020F0502020204030204" pitchFamily="34" charset="0"/>
                <a:ea typeface="Calibri" panose="020F0502020204030204" pitchFamily="34" charset="0"/>
                <a:cs typeface="Calibri" panose="020F0502020204030204" pitchFamily="34" charset="0"/>
              </a:rPr>
              <a:t>Others can use annual assessment reports as starting point </a:t>
            </a:r>
            <a:endParaRPr lang="en-US" kern="1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3BEBEEEE-C197-CC85-6F32-CEBA03B072F4}"/>
              </a:ext>
            </a:extLst>
          </p:cNvPr>
          <p:cNvSpPr>
            <a:spLocks noGrp="1"/>
          </p:cNvSpPr>
          <p:nvPr>
            <p:ph type="sldNum" idx="4"/>
          </p:nvPr>
        </p:nvSpPr>
        <p:spPr/>
        <p:txBody>
          <a:bodyPr/>
          <a:lstStyle/>
          <a:p>
            <a:fld id="{00000000-1234-1234-1234-123412341234}" type="slidenum">
              <a:rPr lang="en" smtClean="0"/>
              <a:pPr/>
              <a:t>2</a:t>
            </a:fld>
            <a:endParaRPr lang="en" dirty="0"/>
          </a:p>
        </p:txBody>
      </p:sp>
    </p:spTree>
    <p:extLst>
      <p:ext uri="{BB962C8B-B14F-4D97-AF65-F5344CB8AC3E}">
        <p14:creationId xmlns:p14="http://schemas.microsoft.com/office/powerpoint/2010/main" val="3521261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94656-AE9D-E558-5707-DCAF9578AA2D}"/>
              </a:ext>
            </a:extLst>
          </p:cNvPr>
          <p:cNvSpPr>
            <a:spLocks noGrp="1"/>
          </p:cNvSpPr>
          <p:nvPr>
            <p:ph type="title"/>
          </p:nvPr>
        </p:nvSpPr>
        <p:spPr/>
        <p:txBody>
          <a:bodyPr/>
          <a:lstStyle/>
          <a:p>
            <a:r>
              <a:rPr lang="en-US" sz="3200" dirty="0"/>
              <a:t>Starting Point – Program Learning Outcomes </a:t>
            </a:r>
          </a:p>
        </p:txBody>
      </p:sp>
      <p:sp>
        <p:nvSpPr>
          <p:cNvPr id="3" name="Content Placeholder 2">
            <a:extLst>
              <a:ext uri="{FF2B5EF4-FFF2-40B4-BE49-F238E27FC236}">
                <a16:creationId xmlns:a16="http://schemas.microsoft.com/office/drawing/2014/main" id="{F14C62C6-6629-B4FF-18FF-05BFC2FBF958}"/>
              </a:ext>
            </a:extLst>
          </p:cNvPr>
          <p:cNvSpPr>
            <a:spLocks noGrp="1"/>
          </p:cNvSpPr>
          <p:nvPr>
            <p:ph idx="1"/>
          </p:nvPr>
        </p:nvSpPr>
        <p:spPr/>
        <p:txBody>
          <a:bodyPr/>
          <a:lstStyle/>
          <a:p>
            <a:pPr marL="152396" indent="0">
              <a:buNone/>
            </a:pPr>
            <a:r>
              <a:rPr lang="en-US" dirty="0"/>
              <a:t>1) Review and potentially revise your learning goals and outcomes </a:t>
            </a:r>
          </a:p>
          <a:p>
            <a:r>
              <a:rPr lang="en-US" dirty="0"/>
              <a:t>Are the learning outcomes clear and observable? </a:t>
            </a:r>
          </a:p>
          <a:p>
            <a:r>
              <a:rPr lang="en-US" dirty="0"/>
              <a:t>Review annual assessment reports – are the students learning the most important things for your discipline? </a:t>
            </a:r>
          </a:p>
          <a:p>
            <a:r>
              <a:rPr lang="en-US" dirty="0"/>
              <a:t>Reflect on whether the learning goals meet the needs of the students, employers, and society. </a:t>
            </a:r>
          </a:p>
          <a:p>
            <a:pPr marL="152396" indent="0">
              <a:buNone/>
            </a:pPr>
            <a:endParaRPr lang="en-US" dirty="0"/>
          </a:p>
        </p:txBody>
      </p:sp>
      <p:sp>
        <p:nvSpPr>
          <p:cNvPr id="4" name="Slide Number Placeholder 3">
            <a:extLst>
              <a:ext uri="{FF2B5EF4-FFF2-40B4-BE49-F238E27FC236}">
                <a16:creationId xmlns:a16="http://schemas.microsoft.com/office/drawing/2014/main" id="{BCCEE1CF-8664-4FA9-C0C8-0F9A271BAF9A}"/>
              </a:ext>
            </a:extLst>
          </p:cNvPr>
          <p:cNvSpPr>
            <a:spLocks noGrp="1"/>
          </p:cNvSpPr>
          <p:nvPr>
            <p:ph type="sldNum" idx="4"/>
          </p:nvPr>
        </p:nvSpPr>
        <p:spPr/>
        <p:txBody>
          <a:bodyPr/>
          <a:lstStyle/>
          <a:p>
            <a:fld id="{00000000-1234-1234-1234-123412341234}" type="slidenum">
              <a:rPr lang="en" smtClean="0"/>
              <a:pPr/>
              <a:t>3</a:t>
            </a:fld>
            <a:endParaRPr lang="en" dirty="0"/>
          </a:p>
        </p:txBody>
      </p:sp>
    </p:spTree>
    <p:extLst>
      <p:ext uri="{BB962C8B-B14F-4D97-AF65-F5344CB8AC3E}">
        <p14:creationId xmlns:p14="http://schemas.microsoft.com/office/powerpoint/2010/main" val="699163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B13D9-7733-A83C-C930-9F89E8A5D999}"/>
              </a:ext>
            </a:extLst>
          </p:cNvPr>
          <p:cNvSpPr>
            <a:spLocks noGrp="1"/>
          </p:cNvSpPr>
          <p:nvPr>
            <p:ph type="title"/>
          </p:nvPr>
        </p:nvSpPr>
        <p:spPr/>
        <p:txBody>
          <a:bodyPr/>
          <a:lstStyle/>
          <a:p>
            <a:r>
              <a:rPr lang="en-US" sz="3200" dirty="0"/>
              <a:t>Next – Curriculum Map</a:t>
            </a:r>
          </a:p>
        </p:txBody>
      </p:sp>
      <p:sp>
        <p:nvSpPr>
          <p:cNvPr id="3" name="Content Placeholder 2">
            <a:extLst>
              <a:ext uri="{FF2B5EF4-FFF2-40B4-BE49-F238E27FC236}">
                <a16:creationId xmlns:a16="http://schemas.microsoft.com/office/drawing/2014/main" id="{FC4E25E6-DF1A-9980-DD69-C119441AA2C7}"/>
              </a:ext>
            </a:extLst>
          </p:cNvPr>
          <p:cNvSpPr>
            <a:spLocks noGrp="1"/>
          </p:cNvSpPr>
          <p:nvPr>
            <p:ph idx="1"/>
          </p:nvPr>
        </p:nvSpPr>
        <p:spPr/>
        <p:txBody>
          <a:bodyPr/>
          <a:lstStyle/>
          <a:p>
            <a:pPr marL="152396" indent="0">
              <a:buNone/>
            </a:pPr>
            <a:r>
              <a:rPr lang="en-US" dirty="0"/>
              <a:t>2) Review and Revised Curriculum Map </a:t>
            </a:r>
          </a:p>
          <a:p>
            <a:r>
              <a:rPr lang="en-US" dirty="0"/>
              <a:t>Are there amble and diverse opportunities to achieve key learning goals?</a:t>
            </a:r>
          </a:p>
          <a:p>
            <a:r>
              <a:rPr lang="en-US" dirty="0"/>
              <a:t>Is there appropriate, progressive rigor in the program? </a:t>
            </a:r>
          </a:p>
          <a:p>
            <a:r>
              <a:rPr lang="en-US" dirty="0"/>
              <a:t>Does your program conclude with an integrative, synthesizing capstone experience? </a:t>
            </a:r>
          </a:p>
          <a:p>
            <a:r>
              <a:rPr lang="en-US" dirty="0"/>
              <a:t>Identify key points in the curriculum where assessment evidence is compiled, analyzed, and used for decisions about how to improve teaching and learning. </a:t>
            </a:r>
          </a:p>
          <a:p>
            <a:r>
              <a:rPr lang="en-US" dirty="0"/>
              <a:t>Fight curriculum bloat – this can help student success rates. </a:t>
            </a:r>
          </a:p>
          <a:p>
            <a:pPr marL="152396" indent="0">
              <a:buNone/>
            </a:pPr>
            <a:endParaRPr lang="en-US" dirty="0"/>
          </a:p>
        </p:txBody>
      </p:sp>
      <p:sp>
        <p:nvSpPr>
          <p:cNvPr id="4" name="Slide Number Placeholder 3">
            <a:extLst>
              <a:ext uri="{FF2B5EF4-FFF2-40B4-BE49-F238E27FC236}">
                <a16:creationId xmlns:a16="http://schemas.microsoft.com/office/drawing/2014/main" id="{B2D13DCF-99D0-89BF-551E-0476E1598EF0}"/>
              </a:ext>
            </a:extLst>
          </p:cNvPr>
          <p:cNvSpPr>
            <a:spLocks noGrp="1"/>
          </p:cNvSpPr>
          <p:nvPr>
            <p:ph type="sldNum" idx="4"/>
          </p:nvPr>
        </p:nvSpPr>
        <p:spPr/>
        <p:txBody>
          <a:bodyPr/>
          <a:lstStyle/>
          <a:p>
            <a:fld id="{00000000-1234-1234-1234-123412341234}" type="slidenum">
              <a:rPr lang="en" smtClean="0"/>
              <a:pPr/>
              <a:t>4</a:t>
            </a:fld>
            <a:endParaRPr lang="en" dirty="0"/>
          </a:p>
        </p:txBody>
      </p:sp>
    </p:spTree>
    <p:extLst>
      <p:ext uri="{BB962C8B-B14F-4D97-AF65-F5344CB8AC3E}">
        <p14:creationId xmlns:p14="http://schemas.microsoft.com/office/powerpoint/2010/main" val="4117074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A1AE6-BB46-9B64-B134-E3125DCC545D}"/>
              </a:ext>
            </a:extLst>
          </p:cNvPr>
          <p:cNvSpPr>
            <a:spLocks noGrp="1"/>
          </p:cNvSpPr>
          <p:nvPr>
            <p:ph type="title"/>
          </p:nvPr>
        </p:nvSpPr>
        <p:spPr/>
        <p:txBody>
          <a:bodyPr/>
          <a:lstStyle/>
          <a:p>
            <a:r>
              <a:rPr lang="en-US" sz="3200" dirty="0"/>
              <a:t>Last Part – Designing Assessment </a:t>
            </a:r>
          </a:p>
        </p:txBody>
      </p:sp>
      <p:sp>
        <p:nvSpPr>
          <p:cNvPr id="3" name="Content Placeholder 2">
            <a:extLst>
              <a:ext uri="{FF2B5EF4-FFF2-40B4-BE49-F238E27FC236}">
                <a16:creationId xmlns:a16="http://schemas.microsoft.com/office/drawing/2014/main" id="{4701C7AE-4DCC-5345-D65A-79F38353BD6D}"/>
              </a:ext>
            </a:extLst>
          </p:cNvPr>
          <p:cNvSpPr>
            <a:spLocks noGrp="1"/>
          </p:cNvSpPr>
          <p:nvPr>
            <p:ph idx="1"/>
          </p:nvPr>
        </p:nvSpPr>
        <p:spPr/>
        <p:txBody>
          <a:bodyPr/>
          <a:lstStyle/>
          <a:p>
            <a:pPr marL="152396" indent="0">
              <a:buNone/>
            </a:pPr>
            <a:r>
              <a:rPr lang="en-US" dirty="0">
                <a:latin typeface="Calibri" panose="020F0502020204030204" pitchFamily="34" charset="0"/>
                <a:ea typeface="Calibri" panose="020F0502020204030204" pitchFamily="34" charset="0"/>
                <a:cs typeface="Calibri" panose="020F0502020204030204" pitchFamily="34" charset="0"/>
              </a:rPr>
              <a:t>3) </a:t>
            </a:r>
            <a:r>
              <a:rPr lang="en-US" dirty="0">
                <a:effectLst/>
                <a:latin typeface="Calibri" panose="020F0502020204030204" pitchFamily="34" charset="0"/>
                <a:ea typeface="Calibri" panose="020F0502020204030204" pitchFamily="34" charset="0"/>
                <a:cs typeface="Calibri" panose="020F0502020204030204" pitchFamily="34" charset="0"/>
              </a:rPr>
              <a:t>Design your assessment of each learning outcome </a:t>
            </a:r>
          </a:p>
          <a:p>
            <a:r>
              <a:rPr lang="en-US" dirty="0">
                <a:latin typeface="Calibri" panose="020F0502020204030204" pitchFamily="34" charset="0"/>
                <a:ea typeface="Calibri" panose="020F0502020204030204" pitchFamily="34" charset="0"/>
                <a:cs typeface="Calibri" panose="020F0502020204030204" pitchFamily="34" charset="0"/>
              </a:rPr>
              <a:t>How will each learning outcome be assessed? </a:t>
            </a:r>
          </a:p>
          <a:p>
            <a:r>
              <a:rPr lang="en-US" dirty="0">
                <a:latin typeface="Calibri" panose="020F0502020204030204" pitchFamily="34" charset="0"/>
                <a:ea typeface="Calibri" panose="020F0502020204030204" pitchFamily="34" charset="0"/>
                <a:cs typeface="Calibri" panose="020F0502020204030204" pitchFamily="34" charset="0"/>
              </a:rPr>
              <a:t>If student classwork is part of the plan, what will instructors do with the classwork? </a:t>
            </a:r>
          </a:p>
          <a:p>
            <a:r>
              <a:rPr lang="en-US" dirty="0">
                <a:latin typeface="Calibri" panose="020F0502020204030204" pitchFamily="34" charset="0"/>
                <a:ea typeface="Calibri" panose="020F0502020204030204" pitchFamily="34" charset="0"/>
                <a:cs typeface="Calibri" panose="020F0502020204030204" pitchFamily="34" charset="0"/>
              </a:rPr>
              <a:t>If you are using a sample of student work, who chooses the sample? How? </a:t>
            </a:r>
          </a:p>
          <a:p>
            <a:r>
              <a:rPr lang="en-US" dirty="0">
                <a:latin typeface="Calibri" panose="020F0502020204030204" pitchFamily="34" charset="0"/>
                <a:ea typeface="Calibri" panose="020F0502020204030204" pitchFamily="34" charset="0"/>
                <a:cs typeface="Calibri" panose="020F0502020204030204" pitchFamily="34" charset="0"/>
              </a:rPr>
              <a:t>What do the instructors submit? Samples, completed rubrics, tallies of rubric scores, portfolios, or something else? </a:t>
            </a:r>
          </a:p>
          <a:p>
            <a:pPr marL="152396" indent="0">
              <a:buNone/>
            </a:pP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DAFC63E-04EF-8524-7025-E79345228930}"/>
              </a:ext>
            </a:extLst>
          </p:cNvPr>
          <p:cNvSpPr>
            <a:spLocks noGrp="1"/>
          </p:cNvSpPr>
          <p:nvPr>
            <p:ph type="sldNum" idx="4"/>
          </p:nvPr>
        </p:nvSpPr>
        <p:spPr/>
        <p:txBody>
          <a:bodyPr/>
          <a:lstStyle/>
          <a:p>
            <a:fld id="{00000000-1234-1234-1234-123412341234}" type="slidenum">
              <a:rPr lang="en" smtClean="0"/>
              <a:pPr/>
              <a:t>5</a:t>
            </a:fld>
            <a:endParaRPr lang="en" dirty="0"/>
          </a:p>
        </p:txBody>
      </p:sp>
    </p:spTree>
    <p:extLst>
      <p:ext uri="{BB962C8B-B14F-4D97-AF65-F5344CB8AC3E}">
        <p14:creationId xmlns:p14="http://schemas.microsoft.com/office/powerpoint/2010/main" val="708129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BB32-7617-85CC-056D-A83B2DBFEDD7}"/>
              </a:ext>
            </a:extLst>
          </p:cNvPr>
          <p:cNvSpPr>
            <a:spLocks noGrp="1"/>
          </p:cNvSpPr>
          <p:nvPr>
            <p:ph type="title"/>
          </p:nvPr>
        </p:nvSpPr>
        <p:spPr/>
        <p:txBody>
          <a:bodyPr/>
          <a:lstStyle/>
          <a:p>
            <a:r>
              <a:rPr lang="en-US" sz="3200" dirty="0"/>
              <a:t>Designing Assessment Part 2</a:t>
            </a:r>
          </a:p>
        </p:txBody>
      </p:sp>
      <p:sp>
        <p:nvSpPr>
          <p:cNvPr id="3" name="Content Placeholder 2">
            <a:extLst>
              <a:ext uri="{FF2B5EF4-FFF2-40B4-BE49-F238E27FC236}">
                <a16:creationId xmlns:a16="http://schemas.microsoft.com/office/drawing/2014/main" id="{6A9379F6-D4CF-875C-7348-1FC3CB6FC630}"/>
              </a:ext>
            </a:extLst>
          </p:cNvPr>
          <p:cNvSpPr>
            <a:spLocks noGrp="1"/>
          </p:cNvSpPr>
          <p:nvPr>
            <p:ph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Where and how do instructors submit this information? </a:t>
            </a:r>
          </a:p>
          <a:p>
            <a:r>
              <a:rPr lang="en-US" dirty="0">
                <a:latin typeface="Calibri" panose="020F0502020204030204" pitchFamily="34" charset="0"/>
                <a:ea typeface="Calibri" panose="020F0502020204030204" pitchFamily="34" charset="0"/>
                <a:cs typeface="Calibri" panose="020F0502020204030204" pitchFamily="34" charset="0"/>
              </a:rPr>
              <a:t>Who assesses student work? Instructor, discipline coordinator, or group? </a:t>
            </a:r>
            <a:endParaRPr lang="en-US" dirty="0"/>
          </a:p>
          <a:p>
            <a:r>
              <a:rPr lang="en-US" dirty="0"/>
              <a:t>How will you assess student work? Rubrics, Item Scores, Qualitative Analysis, etc.</a:t>
            </a:r>
          </a:p>
          <a:p>
            <a:r>
              <a:rPr lang="en-US" dirty="0"/>
              <a:t>How will you decide acceptable outcomes? List your benchmarks and targets as %</a:t>
            </a:r>
          </a:p>
          <a:p>
            <a:r>
              <a:rPr lang="en-US" dirty="0"/>
              <a:t>How will you communicate the assessment plan? </a:t>
            </a:r>
          </a:p>
          <a:p>
            <a:pPr marL="152396" indent="0">
              <a:buNone/>
            </a:pPr>
            <a:endParaRPr lang="en-US" dirty="0"/>
          </a:p>
        </p:txBody>
      </p:sp>
      <p:sp>
        <p:nvSpPr>
          <p:cNvPr id="4" name="Slide Number Placeholder 3">
            <a:extLst>
              <a:ext uri="{FF2B5EF4-FFF2-40B4-BE49-F238E27FC236}">
                <a16:creationId xmlns:a16="http://schemas.microsoft.com/office/drawing/2014/main" id="{09E59CA6-7873-3D7E-BA81-51E7E10D48F4}"/>
              </a:ext>
            </a:extLst>
          </p:cNvPr>
          <p:cNvSpPr>
            <a:spLocks noGrp="1"/>
          </p:cNvSpPr>
          <p:nvPr>
            <p:ph type="sldNum" idx="4"/>
          </p:nvPr>
        </p:nvSpPr>
        <p:spPr/>
        <p:txBody>
          <a:bodyPr/>
          <a:lstStyle/>
          <a:p>
            <a:fld id="{00000000-1234-1234-1234-123412341234}" type="slidenum">
              <a:rPr lang="en" smtClean="0"/>
              <a:pPr/>
              <a:t>6</a:t>
            </a:fld>
            <a:endParaRPr lang="en" dirty="0"/>
          </a:p>
        </p:txBody>
      </p:sp>
    </p:spTree>
    <p:extLst>
      <p:ext uri="{BB962C8B-B14F-4D97-AF65-F5344CB8AC3E}">
        <p14:creationId xmlns:p14="http://schemas.microsoft.com/office/powerpoint/2010/main" val="7525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E9DD-1A97-A265-262B-BAD0E4F47616}"/>
              </a:ext>
            </a:extLst>
          </p:cNvPr>
          <p:cNvSpPr>
            <a:spLocks noGrp="1"/>
          </p:cNvSpPr>
          <p:nvPr>
            <p:ph type="title"/>
          </p:nvPr>
        </p:nvSpPr>
        <p:spPr/>
        <p:txBody>
          <a:bodyPr/>
          <a:lstStyle/>
          <a:p>
            <a:r>
              <a:rPr lang="en-US" sz="3200" dirty="0"/>
              <a:t>Designing Assessment Part 3 </a:t>
            </a:r>
          </a:p>
        </p:txBody>
      </p:sp>
      <p:sp>
        <p:nvSpPr>
          <p:cNvPr id="3" name="Content Placeholder 2">
            <a:extLst>
              <a:ext uri="{FF2B5EF4-FFF2-40B4-BE49-F238E27FC236}">
                <a16:creationId xmlns:a16="http://schemas.microsoft.com/office/drawing/2014/main" id="{2102B136-742A-24C5-329C-6A49D6747967}"/>
              </a:ext>
            </a:extLst>
          </p:cNvPr>
          <p:cNvSpPr>
            <a:spLocks noGrp="1"/>
          </p:cNvSpPr>
          <p:nvPr>
            <p:ph idx="1"/>
          </p:nvPr>
        </p:nvSpPr>
        <p:spPr/>
        <p:txBody>
          <a:bodyPr/>
          <a:lstStyle/>
          <a:p>
            <a:r>
              <a:rPr lang="en-US" dirty="0"/>
              <a:t>If you include assessments outside of classwork, such as surveys or external exams, who will collect the information and how? </a:t>
            </a:r>
          </a:p>
          <a:p>
            <a:r>
              <a:rPr lang="en-US" dirty="0"/>
              <a:t>How will you store the student work and who will have access? How will you ensure student confidentiality? </a:t>
            </a:r>
          </a:p>
          <a:p>
            <a:r>
              <a:rPr lang="en-US" dirty="0"/>
              <a:t>Who will summarize, analyze, and share the evidence? How will you document and communicate this information? </a:t>
            </a:r>
          </a:p>
          <a:p>
            <a:r>
              <a:rPr lang="en-US" dirty="0"/>
              <a:t>Who will decide what changes are warranted and implement those changes? Where and how will these decisions be documented? </a:t>
            </a:r>
          </a:p>
          <a:p>
            <a:pPr marL="152396" indent="0">
              <a:buNone/>
            </a:pPr>
            <a:endParaRPr lang="en-US" dirty="0"/>
          </a:p>
        </p:txBody>
      </p:sp>
      <p:sp>
        <p:nvSpPr>
          <p:cNvPr id="4" name="Slide Number Placeholder 3">
            <a:extLst>
              <a:ext uri="{FF2B5EF4-FFF2-40B4-BE49-F238E27FC236}">
                <a16:creationId xmlns:a16="http://schemas.microsoft.com/office/drawing/2014/main" id="{772AC629-70F6-7E58-B1EA-5E4CDF94BA14}"/>
              </a:ext>
            </a:extLst>
          </p:cNvPr>
          <p:cNvSpPr>
            <a:spLocks noGrp="1"/>
          </p:cNvSpPr>
          <p:nvPr>
            <p:ph type="sldNum" idx="4"/>
          </p:nvPr>
        </p:nvSpPr>
        <p:spPr/>
        <p:txBody>
          <a:bodyPr/>
          <a:lstStyle/>
          <a:p>
            <a:fld id="{00000000-1234-1234-1234-123412341234}" type="slidenum">
              <a:rPr lang="en" smtClean="0"/>
              <a:pPr/>
              <a:t>7</a:t>
            </a:fld>
            <a:endParaRPr lang="en" dirty="0"/>
          </a:p>
        </p:txBody>
      </p:sp>
    </p:spTree>
    <p:extLst>
      <p:ext uri="{BB962C8B-B14F-4D97-AF65-F5344CB8AC3E}">
        <p14:creationId xmlns:p14="http://schemas.microsoft.com/office/powerpoint/2010/main" val="2992741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4EFA1-785C-C589-5089-59DAF0C7C22B}"/>
              </a:ext>
            </a:extLst>
          </p:cNvPr>
          <p:cNvSpPr>
            <a:spLocks noGrp="1"/>
          </p:cNvSpPr>
          <p:nvPr>
            <p:ph type="title"/>
          </p:nvPr>
        </p:nvSpPr>
        <p:spPr/>
        <p:txBody>
          <a:bodyPr/>
          <a:lstStyle/>
          <a:p>
            <a:r>
              <a:rPr lang="en-US" sz="3200" dirty="0"/>
              <a:t>Next Steps </a:t>
            </a:r>
          </a:p>
        </p:txBody>
      </p:sp>
      <p:sp>
        <p:nvSpPr>
          <p:cNvPr id="3" name="Content Placeholder 2">
            <a:extLst>
              <a:ext uri="{FF2B5EF4-FFF2-40B4-BE49-F238E27FC236}">
                <a16:creationId xmlns:a16="http://schemas.microsoft.com/office/drawing/2014/main" id="{0CC3297D-17F6-685F-8D8B-698BC069D7C2}"/>
              </a:ext>
            </a:extLst>
          </p:cNvPr>
          <p:cNvSpPr>
            <a:spLocks noGrp="1"/>
          </p:cNvSpPr>
          <p:nvPr>
            <p:ph idx="1"/>
          </p:nvPr>
        </p:nvSpPr>
        <p:spPr/>
        <p:txBody>
          <a:bodyPr/>
          <a:lstStyle/>
          <a:p>
            <a:r>
              <a:rPr lang="en-US" dirty="0"/>
              <a:t>Revised Assessment Plans due 2 February 2024 </a:t>
            </a:r>
          </a:p>
          <a:p>
            <a:r>
              <a:rPr lang="en-US" dirty="0"/>
              <a:t>Send to Division Chairs and </a:t>
            </a:r>
            <a:r>
              <a:rPr lang="en-US" dirty="0">
                <a:hlinkClick r:id="rId2"/>
              </a:rPr>
              <a:t>assessment@rosemont.edu</a:t>
            </a:r>
            <a:endParaRPr lang="en-US" dirty="0"/>
          </a:p>
          <a:p>
            <a:r>
              <a:rPr lang="en-US" dirty="0"/>
              <a:t>CTL Workshops on Revising Assessment Plans </a:t>
            </a:r>
          </a:p>
          <a:p>
            <a:pPr lvl="1"/>
            <a:r>
              <a:rPr lang="en-US" sz="2000" dirty="0"/>
              <a:t>Wednesday, 10 January 2024 from 12-1 pm over Zoom </a:t>
            </a:r>
          </a:p>
          <a:p>
            <a:pPr lvl="1"/>
            <a:r>
              <a:rPr lang="en-US" sz="2000" dirty="0"/>
              <a:t>Wednesday, 24 January 2024 from 12-1 in person and Zoom </a:t>
            </a:r>
          </a:p>
          <a:p>
            <a:r>
              <a:rPr lang="en-US" dirty="0"/>
              <a:t>Help and Support </a:t>
            </a:r>
          </a:p>
          <a:p>
            <a:pPr lvl="1"/>
            <a:r>
              <a:rPr lang="en-US" sz="2000" dirty="0"/>
              <a:t>Director of CTL: </a:t>
            </a:r>
            <a:r>
              <a:rPr lang="en-US" sz="2000" dirty="0">
                <a:hlinkClick r:id="rId3"/>
              </a:rPr>
              <a:t>adam.lusk@rosemont.edu</a:t>
            </a:r>
            <a:endParaRPr lang="en-US" sz="2000" dirty="0"/>
          </a:p>
          <a:p>
            <a:pPr lvl="1"/>
            <a:r>
              <a:rPr lang="en-US" sz="2000" dirty="0"/>
              <a:t>Director of Educational and Institutional Effectiveness: </a:t>
            </a:r>
            <a:r>
              <a:rPr lang="en-US" sz="2000" b="0" i="0" u="sng" dirty="0">
                <a:solidFill>
                  <a:srgbClr val="0563C1"/>
                </a:solidFill>
                <a:effectLst/>
                <a:latin typeface="inherit"/>
                <a:hlinkClick r:id="rId4"/>
              </a:rPr>
              <a:t>james.yarrish@rosemont.edu</a:t>
            </a:r>
            <a:endParaRPr lang="en-US" sz="2000" dirty="0"/>
          </a:p>
        </p:txBody>
      </p:sp>
      <p:sp>
        <p:nvSpPr>
          <p:cNvPr id="4" name="Slide Number Placeholder 3">
            <a:extLst>
              <a:ext uri="{FF2B5EF4-FFF2-40B4-BE49-F238E27FC236}">
                <a16:creationId xmlns:a16="http://schemas.microsoft.com/office/drawing/2014/main" id="{975C3150-ACF5-2053-5BFD-A837C5EDDE7D}"/>
              </a:ext>
            </a:extLst>
          </p:cNvPr>
          <p:cNvSpPr>
            <a:spLocks noGrp="1"/>
          </p:cNvSpPr>
          <p:nvPr>
            <p:ph type="sldNum" idx="4"/>
          </p:nvPr>
        </p:nvSpPr>
        <p:spPr/>
        <p:txBody>
          <a:bodyPr/>
          <a:lstStyle/>
          <a:p>
            <a:fld id="{00000000-1234-1234-1234-123412341234}" type="slidenum">
              <a:rPr lang="en" smtClean="0"/>
              <a:pPr/>
              <a:t>8</a:t>
            </a:fld>
            <a:endParaRPr lang="en" dirty="0"/>
          </a:p>
        </p:txBody>
      </p:sp>
    </p:spTree>
    <p:extLst>
      <p:ext uri="{BB962C8B-B14F-4D97-AF65-F5344CB8AC3E}">
        <p14:creationId xmlns:p14="http://schemas.microsoft.com/office/powerpoint/2010/main" val="3484861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88A86D76-668C-1049-FC82-7B79E6836ADC}"/>
              </a:ext>
            </a:extLst>
          </p:cNvPr>
          <p:cNvSpPr>
            <a:spLocks noChangeArrowheads="1"/>
          </p:cNvSpPr>
          <p:nvPr/>
        </p:nvSpPr>
        <p:spPr bwMode="auto">
          <a:xfrm>
            <a:off x="207580" y="101233"/>
            <a:ext cx="11360800" cy="7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91425" rIns="91425" bIns="91425" numCol="1" anchor="t" anchorCtr="0" compatLnSpc="1">
            <a:prstTxWarp prst="textNoShape">
              <a:avLst/>
            </a:prstTxWarp>
            <a:normAutofit/>
          </a:bodyPr>
          <a:lstStyle/>
          <a:p>
            <a:pPr marL="0" lvl="0" indent="0" defTabSz="914400" eaLnBrk="0" fontAlgn="base" latinLnBrk="0" hangingPunct="0">
              <a:spcAft>
                <a:spcPts val="600"/>
              </a:spcAft>
              <a:buClr>
                <a:srgbClr val="FFFFFF"/>
              </a:buClr>
              <a:buSzPts val="2300"/>
              <a:tabLst/>
            </a:pPr>
            <a:r>
              <a:rPr kumimoji="0" lang="en-US" altLang="en-US" sz="2300" b="1" i="0" u="none" strike="noStrike" cap="none" normalizeH="0" baseline="0">
                <a:ln>
                  <a:noFill/>
                </a:ln>
                <a:solidFill>
                  <a:srgbClr val="FFFFFF"/>
                </a:solidFill>
                <a:effectLst/>
                <a:latin typeface="Calibri"/>
                <a:ea typeface="Calibri"/>
                <a:cs typeface="Calibri"/>
                <a:sym typeface="Calibri"/>
              </a:rPr>
              <a:t>Rubric for Evaluating Academic Program Assessment Plans </a:t>
            </a:r>
          </a:p>
          <a:p>
            <a:pPr marL="0" lvl="0" indent="0" defTabSz="914400" eaLnBrk="0" fontAlgn="base" latinLnBrk="0" hangingPunct="0">
              <a:spcAft>
                <a:spcPts val="600"/>
              </a:spcAft>
              <a:buClr>
                <a:srgbClr val="FFFFFF"/>
              </a:buClr>
              <a:buSzPts val="2300"/>
              <a:tabLst/>
            </a:pPr>
            <a:endParaRPr kumimoji="0" lang="en-US" altLang="en-US" sz="2300" b="1" i="0" u="none" strike="noStrike" cap="none" normalizeH="0" baseline="0">
              <a:ln>
                <a:noFill/>
              </a:ln>
              <a:solidFill>
                <a:srgbClr val="FFFFFF"/>
              </a:solidFill>
              <a:effectLst/>
              <a:latin typeface="Calibri"/>
              <a:ea typeface="Calibri"/>
              <a:cs typeface="Calibri"/>
              <a:sym typeface="Calibri"/>
            </a:endParaRPr>
          </a:p>
        </p:txBody>
      </p:sp>
      <p:sp>
        <p:nvSpPr>
          <p:cNvPr id="12" name="Slide Number Placeholder 3">
            <a:extLst>
              <a:ext uri="{FF2B5EF4-FFF2-40B4-BE49-F238E27FC236}">
                <a16:creationId xmlns:a16="http://schemas.microsoft.com/office/drawing/2014/main" id="{A25605FB-C2DE-8BFD-8F71-0E6C9B2A4942}"/>
              </a:ext>
            </a:extLst>
          </p:cNvPr>
          <p:cNvSpPr>
            <a:spLocks noGrp="1"/>
          </p:cNvSpPr>
          <p:nvPr>
            <p:ph type="sldNum" idx="4"/>
          </p:nvPr>
        </p:nvSpPr>
        <p:spPr>
          <a:xfrm>
            <a:off x="11296611" y="6326632"/>
            <a:ext cx="731600" cy="415789"/>
          </a:xfrm>
        </p:spPr>
        <p:txBody>
          <a:bodyPr/>
          <a:lstStyle/>
          <a:p>
            <a:pPr>
              <a:spcAft>
                <a:spcPts val="600"/>
              </a:spcAft>
            </a:pPr>
            <a:fld id="{00000000-1234-1234-1234-123412341234}" type="slidenum">
              <a:rPr lang="en" smtClean="0"/>
              <a:pPr>
                <a:spcAft>
                  <a:spcPts val="600"/>
                </a:spcAft>
              </a:pPr>
              <a:t>9</a:t>
            </a:fld>
            <a:endParaRPr lang="en"/>
          </a:p>
        </p:txBody>
      </p:sp>
      <p:graphicFrame>
        <p:nvGraphicFramePr>
          <p:cNvPr id="2" name="Table 1">
            <a:extLst>
              <a:ext uri="{FF2B5EF4-FFF2-40B4-BE49-F238E27FC236}">
                <a16:creationId xmlns:a16="http://schemas.microsoft.com/office/drawing/2014/main" id="{BF33BB8F-5271-E3AB-D44F-C3AD2281A4CA}"/>
              </a:ext>
            </a:extLst>
          </p:cNvPr>
          <p:cNvGraphicFramePr>
            <a:graphicFrameLocks noGrp="1"/>
          </p:cNvGraphicFramePr>
          <p:nvPr>
            <p:extLst>
              <p:ext uri="{D42A27DB-BD31-4B8C-83A1-F6EECF244321}">
                <p14:modId xmlns:p14="http://schemas.microsoft.com/office/powerpoint/2010/main" val="2064096488"/>
              </p:ext>
            </p:extLst>
          </p:nvPr>
        </p:nvGraphicFramePr>
        <p:xfrm>
          <a:off x="415600" y="1598059"/>
          <a:ext cx="11360803" cy="4432349"/>
        </p:xfrm>
        <a:graphic>
          <a:graphicData uri="http://schemas.openxmlformats.org/drawingml/2006/table">
            <a:tbl>
              <a:tblPr firstRow="1" firstCol="1" bandRow="1">
                <a:noFill/>
                <a:tableStyleId>{5C22544A-7EE6-4342-B048-85BDC9FD1C3A}</a:tableStyleId>
              </a:tblPr>
              <a:tblGrid>
                <a:gridCol w="1328241">
                  <a:extLst>
                    <a:ext uri="{9D8B030D-6E8A-4147-A177-3AD203B41FA5}">
                      <a16:colId xmlns:a16="http://schemas.microsoft.com/office/drawing/2014/main" val="402913963"/>
                    </a:ext>
                  </a:extLst>
                </a:gridCol>
                <a:gridCol w="2124145">
                  <a:extLst>
                    <a:ext uri="{9D8B030D-6E8A-4147-A177-3AD203B41FA5}">
                      <a16:colId xmlns:a16="http://schemas.microsoft.com/office/drawing/2014/main" val="2616144008"/>
                    </a:ext>
                  </a:extLst>
                </a:gridCol>
                <a:gridCol w="2553908">
                  <a:extLst>
                    <a:ext uri="{9D8B030D-6E8A-4147-A177-3AD203B41FA5}">
                      <a16:colId xmlns:a16="http://schemas.microsoft.com/office/drawing/2014/main" val="1674772796"/>
                    </a:ext>
                  </a:extLst>
                </a:gridCol>
                <a:gridCol w="2203347">
                  <a:extLst>
                    <a:ext uri="{9D8B030D-6E8A-4147-A177-3AD203B41FA5}">
                      <a16:colId xmlns:a16="http://schemas.microsoft.com/office/drawing/2014/main" val="743776939"/>
                    </a:ext>
                  </a:extLst>
                </a:gridCol>
                <a:gridCol w="1952759">
                  <a:extLst>
                    <a:ext uri="{9D8B030D-6E8A-4147-A177-3AD203B41FA5}">
                      <a16:colId xmlns:a16="http://schemas.microsoft.com/office/drawing/2014/main" val="2123495490"/>
                    </a:ext>
                  </a:extLst>
                </a:gridCol>
                <a:gridCol w="1198403">
                  <a:extLst>
                    <a:ext uri="{9D8B030D-6E8A-4147-A177-3AD203B41FA5}">
                      <a16:colId xmlns:a16="http://schemas.microsoft.com/office/drawing/2014/main" val="1057808629"/>
                    </a:ext>
                  </a:extLst>
                </a:gridCol>
              </a:tblGrid>
              <a:tr h="281696">
                <a:tc>
                  <a:txBody>
                    <a:bodyPr/>
                    <a:lstStyle/>
                    <a:p>
                      <a:pPr marL="0" marR="0">
                        <a:spcBef>
                          <a:spcPts val="0"/>
                        </a:spcBef>
                        <a:spcAft>
                          <a:spcPts val="0"/>
                        </a:spcAft>
                      </a:pPr>
                      <a:r>
                        <a:rPr lang="en-US" sz="800" b="1" kern="100" cap="none" spc="0">
                          <a:solidFill>
                            <a:schemeClr val="tx1"/>
                          </a:solidFill>
                          <a:effectLst/>
                        </a:rPr>
                        <a:t> </a:t>
                      </a:r>
                      <a:endParaRPr lang="en-US" sz="800" b="1"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lnL>
                    <a:lnR w="12700" cmpd="sng">
                      <a:noFill/>
                    </a:lnR>
                    <a:lnT w="28575" cap="flat" cmpd="sng" algn="ctr">
                      <a:solidFill>
                        <a:schemeClr val="tx1"/>
                      </a:solidFill>
                      <a:prstDash val="solid"/>
                    </a:lnT>
                    <a:lnB w="38100" cmpd="sng">
                      <a:noFill/>
                    </a:lnB>
                    <a:noFill/>
                  </a:tcPr>
                </a:tc>
                <a:tc>
                  <a:txBody>
                    <a:bodyPr/>
                    <a:lstStyle/>
                    <a:p>
                      <a:pPr marL="0" marR="0">
                        <a:spcBef>
                          <a:spcPts val="0"/>
                        </a:spcBef>
                        <a:spcAft>
                          <a:spcPts val="0"/>
                        </a:spcAft>
                      </a:pPr>
                      <a:r>
                        <a:rPr lang="en-US" sz="800" b="1" kern="100" cap="none" spc="0">
                          <a:solidFill>
                            <a:schemeClr val="tx1"/>
                          </a:solidFill>
                          <a:effectLst/>
                        </a:rPr>
                        <a:t>4: Quality Focused</a:t>
                      </a:r>
                      <a:endParaRPr lang="en-US" sz="800" b="1"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lnL>
                    <a:lnR w="12700" cmpd="sng">
                      <a:noFill/>
                    </a:lnR>
                    <a:lnT w="28575" cap="flat" cmpd="sng" algn="ctr">
                      <a:solidFill>
                        <a:schemeClr val="tx1"/>
                      </a:solidFill>
                      <a:prstDash val="solid"/>
                    </a:lnT>
                    <a:lnB w="38100" cmpd="sng">
                      <a:noFill/>
                    </a:lnB>
                    <a:noFill/>
                  </a:tcPr>
                </a:tc>
                <a:tc>
                  <a:txBody>
                    <a:bodyPr/>
                    <a:lstStyle/>
                    <a:p>
                      <a:pPr marL="0" marR="0">
                        <a:spcBef>
                          <a:spcPts val="0"/>
                        </a:spcBef>
                        <a:spcAft>
                          <a:spcPts val="0"/>
                        </a:spcAft>
                      </a:pPr>
                      <a:r>
                        <a:rPr lang="en-US" sz="800" b="1" kern="100" cap="none" spc="0">
                          <a:solidFill>
                            <a:schemeClr val="tx1"/>
                          </a:solidFill>
                          <a:effectLst/>
                        </a:rPr>
                        <a:t>3: Compliance Focused</a:t>
                      </a:r>
                      <a:endParaRPr lang="en-US" sz="800" b="1"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lnL>
                    <a:lnR w="12700" cmpd="sng">
                      <a:noFill/>
                    </a:lnR>
                    <a:lnT w="28575" cap="flat" cmpd="sng" algn="ctr">
                      <a:solidFill>
                        <a:schemeClr val="tx1"/>
                      </a:solidFill>
                      <a:prstDash val="solid"/>
                    </a:lnT>
                    <a:lnB w="38100" cmpd="sng">
                      <a:noFill/>
                    </a:lnB>
                    <a:noFill/>
                  </a:tcPr>
                </a:tc>
                <a:tc>
                  <a:txBody>
                    <a:bodyPr/>
                    <a:lstStyle/>
                    <a:p>
                      <a:pPr marL="0" marR="0">
                        <a:spcBef>
                          <a:spcPts val="0"/>
                        </a:spcBef>
                        <a:spcAft>
                          <a:spcPts val="0"/>
                        </a:spcAft>
                      </a:pPr>
                      <a:r>
                        <a:rPr lang="en-US" sz="800" b="1" kern="100" cap="none" spc="0">
                          <a:solidFill>
                            <a:schemeClr val="tx1"/>
                          </a:solidFill>
                          <a:effectLst/>
                        </a:rPr>
                        <a:t>2: Developing</a:t>
                      </a:r>
                      <a:endParaRPr lang="en-US" sz="800" b="1"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lnL>
                    <a:lnR w="12700" cmpd="sng">
                      <a:noFill/>
                    </a:lnR>
                    <a:lnT w="28575" cap="flat" cmpd="sng" algn="ctr">
                      <a:solidFill>
                        <a:schemeClr val="tx1"/>
                      </a:solidFill>
                      <a:prstDash val="solid"/>
                    </a:lnT>
                    <a:lnB w="38100" cmpd="sng">
                      <a:noFill/>
                    </a:lnB>
                    <a:noFill/>
                  </a:tcPr>
                </a:tc>
                <a:tc>
                  <a:txBody>
                    <a:bodyPr/>
                    <a:lstStyle/>
                    <a:p>
                      <a:pPr marL="0" marR="0">
                        <a:spcBef>
                          <a:spcPts val="0"/>
                        </a:spcBef>
                        <a:spcAft>
                          <a:spcPts val="0"/>
                        </a:spcAft>
                      </a:pPr>
                      <a:r>
                        <a:rPr lang="en-US" sz="800" b="1" kern="100" cap="none" spc="0">
                          <a:solidFill>
                            <a:schemeClr val="tx1"/>
                          </a:solidFill>
                          <a:effectLst/>
                        </a:rPr>
                        <a:t>1: Emerging</a:t>
                      </a:r>
                      <a:endParaRPr lang="en-US" sz="800" b="1"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lnL>
                    <a:lnR w="12700" cmpd="sng">
                      <a:noFill/>
                    </a:lnR>
                    <a:lnT w="28575" cap="flat" cmpd="sng" algn="ctr">
                      <a:solidFill>
                        <a:schemeClr val="tx1"/>
                      </a:solidFill>
                      <a:prstDash val="solid"/>
                    </a:lnT>
                    <a:lnB w="38100" cmpd="sng">
                      <a:noFill/>
                    </a:lnB>
                    <a:noFill/>
                  </a:tcPr>
                </a:tc>
                <a:tc>
                  <a:txBody>
                    <a:bodyPr/>
                    <a:lstStyle/>
                    <a:p>
                      <a:pPr marL="0" marR="0">
                        <a:spcBef>
                          <a:spcPts val="0"/>
                        </a:spcBef>
                        <a:spcAft>
                          <a:spcPts val="0"/>
                        </a:spcAft>
                      </a:pPr>
                      <a:r>
                        <a:rPr lang="en-US" sz="800" b="1" kern="100" cap="none" spc="0">
                          <a:solidFill>
                            <a:schemeClr val="tx1"/>
                          </a:solidFill>
                          <a:effectLst/>
                        </a:rPr>
                        <a:t>0: No Evidence</a:t>
                      </a:r>
                      <a:endParaRPr lang="en-US" sz="800" b="1"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1165985475"/>
                  </a:ext>
                </a:extLst>
              </a:tr>
              <a:tr h="904917">
                <a:tc>
                  <a:txBody>
                    <a:bodyPr/>
                    <a:lstStyle/>
                    <a:p>
                      <a:pPr marL="0" marR="0">
                        <a:spcBef>
                          <a:spcPts val="0"/>
                        </a:spcBef>
                        <a:spcAft>
                          <a:spcPts val="0"/>
                        </a:spcAft>
                      </a:pPr>
                      <a:r>
                        <a:rPr lang="en-US" sz="800" b="1" kern="100" cap="none" spc="0">
                          <a:solidFill>
                            <a:schemeClr val="tx1"/>
                          </a:solidFill>
                          <a:effectLst/>
                        </a:rPr>
                        <a:t>Student Learning Outcomes (SLO)</a:t>
                      </a:r>
                      <a:endParaRPr lang="en-US" sz="800" b="1"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marL="0" marR="0">
                        <a:spcBef>
                          <a:spcPts val="0"/>
                        </a:spcBef>
                        <a:spcAft>
                          <a:spcPts val="0"/>
                        </a:spcAft>
                      </a:pPr>
                      <a:r>
                        <a:rPr lang="en-US" sz="800" kern="100" cap="none" spc="0">
                          <a:solidFill>
                            <a:schemeClr val="tx1"/>
                          </a:solidFill>
                          <a:effectLst/>
                        </a:rPr>
                        <a:t>3-5 clearly defined and observable SLOs, connected to the program and Rosemont mission and goals, that specify what students will know and be able to do</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marL="0" marR="0">
                        <a:spcBef>
                          <a:spcPts val="0"/>
                        </a:spcBef>
                        <a:spcAft>
                          <a:spcPts val="0"/>
                        </a:spcAft>
                      </a:pPr>
                      <a:r>
                        <a:rPr lang="en-US" sz="800" kern="100" cap="none" spc="0">
                          <a:solidFill>
                            <a:schemeClr val="tx1"/>
                          </a:solidFill>
                          <a:effectLst/>
                        </a:rPr>
                        <a:t>Defined and observable learning outcomes that are mostly connected to program and/or Rosemont mission and goals, but might be an inappropriate number of SLOs or only mostly clearly and concisely describe what students will know and be able to do (75%) </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marL="0" marR="0">
                        <a:spcBef>
                          <a:spcPts val="0"/>
                        </a:spcBef>
                        <a:spcAft>
                          <a:spcPts val="0"/>
                        </a:spcAft>
                      </a:pPr>
                      <a:r>
                        <a:rPr lang="en-US" sz="800" kern="100" cap="none" spc="0">
                          <a:solidFill>
                            <a:schemeClr val="tx1"/>
                          </a:solidFill>
                          <a:effectLst/>
                        </a:rPr>
                        <a:t>Inappropriate number of SLOs and/or less than 50% reflect program or Rosemont mission and goals, and clearly and concisely describe what students will know and be able to do</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marL="0" marR="0">
                        <a:spcBef>
                          <a:spcPts val="0"/>
                        </a:spcBef>
                        <a:spcAft>
                          <a:spcPts val="0"/>
                        </a:spcAft>
                      </a:pPr>
                      <a:r>
                        <a:rPr lang="en-US" sz="800" kern="100" cap="none" spc="0">
                          <a:solidFill>
                            <a:schemeClr val="tx1"/>
                          </a:solidFill>
                          <a:effectLst/>
                        </a:rPr>
                        <a:t>Poorly defined learning outcomes, lack of connection to mission or program goals, and unclear how an evaluator could determine whether an outcome has been met</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marL="0" marR="0">
                        <a:spcBef>
                          <a:spcPts val="0"/>
                        </a:spcBef>
                        <a:spcAft>
                          <a:spcPts val="0"/>
                        </a:spcAft>
                      </a:pPr>
                      <a:r>
                        <a:rPr lang="en-US" sz="800" kern="100" cap="none" spc="0">
                          <a:solidFill>
                            <a:schemeClr val="tx1"/>
                          </a:solidFill>
                          <a:effectLst/>
                        </a:rPr>
                        <a:t>No evidence of SLOs  </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38100" cmpd="sng">
                      <a:noFill/>
                    </a:lnT>
                    <a:lnB w="6350" cap="flat" cmpd="sng" algn="ctr">
                      <a:solidFill>
                        <a:schemeClr val="tx1"/>
                      </a:solidFill>
                      <a:prstDash val="solid"/>
                    </a:lnB>
                    <a:noFill/>
                  </a:tcPr>
                </a:tc>
                <a:extLst>
                  <a:ext uri="{0D108BD9-81ED-4DB2-BD59-A6C34878D82A}">
                    <a16:rowId xmlns:a16="http://schemas.microsoft.com/office/drawing/2014/main" val="2321706900"/>
                  </a:ext>
                </a:extLst>
              </a:tr>
              <a:tr h="780273">
                <a:tc>
                  <a:txBody>
                    <a:bodyPr/>
                    <a:lstStyle/>
                    <a:p>
                      <a:pPr marL="0" marR="0">
                        <a:spcBef>
                          <a:spcPts val="0"/>
                        </a:spcBef>
                        <a:spcAft>
                          <a:spcPts val="0"/>
                        </a:spcAft>
                      </a:pPr>
                      <a:r>
                        <a:rPr lang="en-US" sz="800" b="1" kern="100" cap="none" spc="0">
                          <a:solidFill>
                            <a:schemeClr val="tx1"/>
                          </a:solidFill>
                          <a:effectLst/>
                        </a:rPr>
                        <a:t>Assessment Methods: The methods used to evaluate each outcome and the means of gathering data</a:t>
                      </a:r>
                      <a:endParaRPr lang="en-US" sz="800" b="1"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800" kern="100" cap="none" spc="0">
                          <a:solidFill>
                            <a:schemeClr val="tx1"/>
                          </a:solidFill>
                          <a:effectLst/>
                        </a:rPr>
                        <a:t>Specific and appropriate assessment measures identified for each outcome, emphasizing direct evidence, and outlines a feasible and purposeful methodology</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800" kern="100" cap="none" spc="0">
                          <a:solidFill>
                            <a:schemeClr val="tx1"/>
                          </a:solidFill>
                          <a:effectLst/>
                        </a:rPr>
                        <a:t>At least one assessment measure identified for each outcome, focusing on direct evidence, and outlines a sufficient methodology</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800" kern="100" cap="none" spc="0">
                          <a:solidFill>
                            <a:schemeClr val="tx1"/>
                          </a:solidFill>
                          <a:effectLst/>
                        </a:rPr>
                        <a:t>Not all SLOs have associated measures or focus more on indirect evidence, or the methodology may still need development</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800" kern="100" cap="none" spc="0">
                          <a:solidFill>
                            <a:schemeClr val="tx1"/>
                          </a:solidFill>
                          <a:effectLst/>
                        </a:rPr>
                        <a:t>Less than 50% of the SLOs have associated measures or no use of direct evidence, or methodology is questionable (e.g. uses course grades, does not capture end of experience)</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800" kern="100" cap="none" spc="0">
                          <a:solidFill>
                            <a:schemeClr val="tx1"/>
                          </a:solidFill>
                          <a:effectLst/>
                        </a:rPr>
                        <a:t>No evidence of assessment methods</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088711876"/>
                  </a:ext>
                </a:extLst>
              </a:tr>
              <a:tr h="1029561">
                <a:tc>
                  <a:txBody>
                    <a:bodyPr/>
                    <a:lstStyle/>
                    <a:p>
                      <a:pPr marL="0" marR="0">
                        <a:spcBef>
                          <a:spcPts val="0"/>
                        </a:spcBef>
                        <a:spcAft>
                          <a:spcPts val="0"/>
                        </a:spcAft>
                      </a:pPr>
                      <a:r>
                        <a:rPr lang="en-US" sz="800" b="1" kern="100" cap="none" spc="0">
                          <a:solidFill>
                            <a:schemeClr val="tx1"/>
                          </a:solidFill>
                          <a:effectLst/>
                        </a:rPr>
                        <a:t>Achievement Targets: Result, target, benchmark, or values that represents success at achieving a given outcome </a:t>
                      </a:r>
                      <a:endParaRPr lang="en-US" sz="800" b="1"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marL="0" marR="0">
                        <a:spcBef>
                          <a:spcPts val="0"/>
                        </a:spcBef>
                        <a:spcAft>
                          <a:spcPts val="0"/>
                        </a:spcAft>
                      </a:pPr>
                      <a:r>
                        <a:rPr lang="en-US" sz="800" kern="100" cap="none" spc="0">
                          <a:solidFill>
                            <a:schemeClr val="tx1"/>
                          </a:solidFill>
                          <a:effectLst/>
                        </a:rPr>
                        <a:t>Aligned with measures and outcomes, identifying the percentage of expected level of achievement and number of students, representing a reasonable level of success that is based on benchmarks, previous results, and existing standards</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marL="0" marR="0">
                        <a:spcBef>
                          <a:spcPts val="0"/>
                        </a:spcBef>
                        <a:spcAft>
                          <a:spcPts val="0"/>
                        </a:spcAft>
                      </a:pPr>
                      <a:r>
                        <a:rPr lang="en-US" sz="800" kern="100" cap="none" spc="0">
                          <a:solidFill>
                            <a:schemeClr val="tx1"/>
                          </a:solidFill>
                          <a:effectLst/>
                        </a:rPr>
                        <a:t>Most (75%) targets align with measures and outcomes and identify the percentage of expected level of achievement and number of students, or the targets may seem off-based (too high/low)</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marL="0" marR="0">
                        <a:spcBef>
                          <a:spcPts val="0"/>
                        </a:spcBef>
                        <a:spcAft>
                          <a:spcPts val="0"/>
                        </a:spcAft>
                      </a:pPr>
                      <a:r>
                        <a:rPr lang="en-US" sz="800" kern="100" cap="none" spc="0">
                          <a:solidFill>
                            <a:schemeClr val="tx1"/>
                          </a:solidFill>
                          <a:effectLst/>
                        </a:rPr>
                        <a:t>Half (50%) of the targets align with measures and outcomes or identify the percentage of expected level of achievement and number of students, or may seem arbitrary </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marL="0" marR="0">
                        <a:spcBef>
                          <a:spcPts val="0"/>
                        </a:spcBef>
                        <a:spcAft>
                          <a:spcPts val="0"/>
                        </a:spcAft>
                      </a:pPr>
                      <a:r>
                        <a:rPr lang="en-US" sz="800" kern="100" cap="none" spc="0">
                          <a:solidFill>
                            <a:schemeClr val="tx1"/>
                          </a:solidFill>
                          <a:effectLst/>
                        </a:rPr>
                        <a:t>Less than half (&lt;50%) or none of the targets align with measures and outcomes or identify the percentage of expected level of achievement and number of students, or seem vague and subjective, or focus on process rather than results  </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marL="0" marR="0">
                        <a:spcBef>
                          <a:spcPts val="0"/>
                        </a:spcBef>
                        <a:spcAft>
                          <a:spcPts val="0"/>
                        </a:spcAft>
                      </a:pPr>
                      <a:r>
                        <a:rPr lang="en-US" sz="800" kern="100" cap="none" spc="0">
                          <a:solidFill>
                            <a:schemeClr val="tx1"/>
                          </a:solidFill>
                          <a:effectLst/>
                        </a:rPr>
                        <a:t>Not evidence of targets or standards</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12700" cmpd="sng">
                      <a:noFill/>
                      <a:prstDash val="solid"/>
                    </a:lnT>
                    <a:lnB w="6350" cap="flat" cmpd="sng" algn="ctr">
                      <a:solidFill>
                        <a:schemeClr val="tx1"/>
                      </a:solidFill>
                      <a:prstDash val="solid"/>
                    </a:lnB>
                    <a:noFill/>
                  </a:tcPr>
                </a:tc>
                <a:extLst>
                  <a:ext uri="{0D108BD9-81ED-4DB2-BD59-A6C34878D82A}">
                    <a16:rowId xmlns:a16="http://schemas.microsoft.com/office/drawing/2014/main" val="3256497176"/>
                  </a:ext>
                </a:extLst>
              </a:tr>
              <a:tr h="780273">
                <a:tc>
                  <a:txBody>
                    <a:bodyPr/>
                    <a:lstStyle/>
                    <a:p>
                      <a:pPr marL="0" marR="0">
                        <a:spcBef>
                          <a:spcPts val="0"/>
                        </a:spcBef>
                        <a:spcAft>
                          <a:spcPts val="0"/>
                        </a:spcAft>
                      </a:pPr>
                      <a:r>
                        <a:rPr lang="en-US" sz="800" b="1" kern="100" cap="none" spc="0">
                          <a:solidFill>
                            <a:schemeClr val="tx1"/>
                          </a:solidFill>
                          <a:effectLst/>
                        </a:rPr>
                        <a:t>Curriculum Alignment with Learning Outcomes</a:t>
                      </a:r>
                      <a:endParaRPr lang="en-US" sz="800" b="1"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800" kern="100" cap="none" spc="0">
                          <a:solidFill>
                            <a:schemeClr val="tx1"/>
                          </a:solidFill>
                          <a:effectLst/>
                        </a:rPr>
                        <a:t>Curriculum map shows alignment and assessment for each SLO, with appropriate sequence of courses and evidence of multiple opportunities to learn (at least two courses) </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800" kern="100" cap="none" spc="0">
                          <a:solidFill>
                            <a:schemeClr val="tx1"/>
                          </a:solidFill>
                          <a:effectLst/>
                        </a:rPr>
                        <a:t>Evidence of systematic curriculum alignment and assessment across most (75%) of SLOs, with appropriate course sequence and multiple opportunities to learn (at least two courses)</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800" kern="100" cap="none" spc="0">
                          <a:solidFill>
                            <a:schemeClr val="tx1"/>
                          </a:solidFill>
                          <a:effectLst/>
                        </a:rPr>
                        <a:t>Some evidence of systematic curriculum alignment and assessment for 50% of SLOs, or concerns about course sequence (not taught at core level and advanced), or only one course providing an opportunity to learn a SLO</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800" kern="100" cap="none" spc="0">
                          <a:solidFill>
                            <a:schemeClr val="tx1"/>
                          </a:solidFill>
                          <a:effectLst/>
                        </a:rPr>
                        <a:t>Some evidence of curriculum alignment for less than 50% of SLOs, or lack of course sequence, or no courses providing an opportunity to learn a SLO</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800" kern="100" cap="none" spc="0">
                          <a:solidFill>
                            <a:schemeClr val="tx1"/>
                          </a:solidFill>
                          <a:effectLst/>
                        </a:rPr>
                        <a:t>No evidence of curriculum alignment or map </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4294544554"/>
                  </a:ext>
                </a:extLst>
              </a:tr>
              <a:tr h="655629">
                <a:tc>
                  <a:txBody>
                    <a:bodyPr/>
                    <a:lstStyle/>
                    <a:p>
                      <a:pPr marL="0" marR="0">
                        <a:spcBef>
                          <a:spcPts val="0"/>
                        </a:spcBef>
                        <a:spcAft>
                          <a:spcPts val="0"/>
                        </a:spcAft>
                      </a:pPr>
                      <a:r>
                        <a:rPr lang="en-US" sz="800" b="1" kern="100" cap="none" spc="0">
                          <a:solidFill>
                            <a:schemeClr val="tx1"/>
                          </a:solidFill>
                          <a:effectLst/>
                        </a:rPr>
                        <a:t>Plan for Using Assessment Results</a:t>
                      </a:r>
                      <a:endParaRPr lang="en-US" sz="800" b="1"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12700" cmpd="sng">
                      <a:noFill/>
                      <a:prstDash val="solid"/>
                    </a:lnT>
                    <a:lnB w="12700" cmpd="sng">
                      <a:noFill/>
                      <a:prstDash val="solid"/>
                    </a:lnB>
                    <a:noFill/>
                  </a:tcPr>
                </a:tc>
                <a:tc>
                  <a:txBody>
                    <a:bodyPr/>
                    <a:lstStyle/>
                    <a:p>
                      <a:pPr marL="0" marR="0">
                        <a:spcBef>
                          <a:spcPts val="0"/>
                        </a:spcBef>
                        <a:spcAft>
                          <a:spcPts val="0"/>
                        </a:spcAft>
                      </a:pPr>
                      <a:r>
                        <a:rPr lang="en-US" sz="800" kern="100" cap="none" spc="0" dirty="0">
                          <a:solidFill>
                            <a:schemeClr val="tx1"/>
                          </a:solidFill>
                          <a:effectLst/>
                        </a:rPr>
                        <a:t>Process for analyzing, discussing, and reporting the data is clearly defined, and includes how to plan, implement, and track any changes based on assessment results </a:t>
                      </a:r>
                      <a:endParaRPr lang="en-US" sz="800" kern="100" cap="none" spc="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12700" cmpd="sng">
                      <a:noFill/>
                      <a:prstDash val="solid"/>
                    </a:lnT>
                    <a:lnB w="12700" cmpd="sng">
                      <a:noFill/>
                      <a:prstDash val="solid"/>
                    </a:lnB>
                    <a:noFill/>
                  </a:tcPr>
                </a:tc>
                <a:tc>
                  <a:txBody>
                    <a:bodyPr/>
                    <a:lstStyle/>
                    <a:p>
                      <a:pPr marL="0" marR="0">
                        <a:spcBef>
                          <a:spcPts val="0"/>
                        </a:spcBef>
                        <a:spcAft>
                          <a:spcPts val="0"/>
                        </a:spcAft>
                      </a:pPr>
                      <a:r>
                        <a:rPr lang="en-US" sz="800" kern="100" cap="none" spc="0">
                          <a:solidFill>
                            <a:schemeClr val="tx1"/>
                          </a:solidFill>
                          <a:effectLst/>
                        </a:rPr>
                        <a:t>Process for analyzing, discussing, and reporting the data, and includes how to plan, implement, and track any changes based on assessment results, but some aspects are unclear or incomplete</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12700" cmpd="sng">
                      <a:noFill/>
                      <a:prstDash val="solid"/>
                    </a:lnT>
                    <a:lnB w="12700" cmpd="sng">
                      <a:noFill/>
                      <a:prstDash val="solid"/>
                    </a:lnB>
                    <a:noFill/>
                  </a:tcPr>
                </a:tc>
                <a:tc>
                  <a:txBody>
                    <a:bodyPr/>
                    <a:lstStyle/>
                    <a:p>
                      <a:pPr marL="0" marR="0">
                        <a:spcBef>
                          <a:spcPts val="0"/>
                        </a:spcBef>
                        <a:spcAft>
                          <a:spcPts val="0"/>
                        </a:spcAft>
                      </a:pPr>
                      <a:r>
                        <a:rPr lang="en-US" sz="800" kern="100" cap="none" spc="0">
                          <a:solidFill>
                            <a:schemeClr val="tx1"/>
                          </a:solidFill>
                          <a:effectLst/>
                        </a:rPr>
                        <a:t>Process for discussing and reporting the data, but unclear or incomplete about how to use assessment results.</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12700" cmpd="sng">
                      <a:noFill/>
                      <a:prstDash val="solid"/>
                    </a:lnT>
                    <a:lnB w="12700" cmpd="sng">
                      <a:noFill/>
                      <a:prstDash val="solid"/>
                    </a:lnB>
                    <a:noFill/>
                  </a:tcPr>
                </a:tc>
                <a:tc>
                  <a:txBody>
                    <a:bodyPr/>
                    <a:lstStyle/>
                    <a:p>
                      <a:pPr marL="0" marR="0">
                        <a:spcBef>
                          <a:spcPts val="0"/>
                        </a:spcBef>
                        <a:spcAft>
                          <a:spcPts val="0"/>
                        </a:spcAft>
                      </a:pPr>
                      <a:r>
                        <a:rPr lang="en-US" sz="800" kern="100" cap="none" spc="0">
                          <a:solidFill>
                            <a:schemeClr val="tx1"/>
                          </a:solidFill>
                          <a:effectLst/>
                        </a:rPr>
                        <a:t>Lack of consistent and systematic discussion about assessment results</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12700" cmpd="sng">
                      <a:noFill/>
                      <a:prstDash val="solid"/>
                    </a:lnT>
                    <a:lnB w="12700" cmpd="sng">
                      <a:noFill/>
                      <a:prstDash val="solid"/>
                    </a:lnB>
                    <a:noFill/>
                  </a:tcPr>
                </a:tc>
                <a:tc>
                  <a:txBody>
                    <a:bodyPr/>
                    <a:lstStyle/>
                    <a:p>
                      <a:pPr marL="0" marR="0">
                        <a:spcBef>
                          <a:spcPts val="0"/>
                        </a:spcBef>
                        <a:spcAft>
                          <a:spcPts val="0"/>
                        </a:spcAft>
                      </a:pPr>
                      <a:r>
                        <a:rPr lang="en-US" sz="800" kern="100" cap="none" spc="0" dirty="0">
                          <a:solidFill>
                            <a:schemeClr val="tx1"/>
                          </a:solidFill>
                          <a:effectLst/>
                        </a:rPr>
                        <a:t>No evidence of plan for using assessment results</a:t>
                      </a:r>
                      <a:endParaRPr lang="en-US" sz="800" kern="100" cap="none" spc="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439980083"/>
                  </a:ext>
                </a:extLst>
              </a:tr>
            </a:tbl>
          </a:graphicData>
        </a:graphic>
      </p:graphicFrame>
    </p:spTree>
    <p:extLst>
      <p:ext uri="{BB962C8B-B14F-4D97-AF65-F5344CB8AC3E}">
        <p14:creationId xmlns:p14="http://schemas.microsoft.com/office/powerpoint/2010/main" val="28671792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1252</Words>
  <Application>Microsoft Office PowerPoint</Application>
  <PresentationFormat>Widescreen</PresentationFormat>
  <Paragraphs>100</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Arvo</vt:lpstr>
      <vt:lpstr>Calibri</vt:lpstr>
      <vt:lpstr>inherit</vt:lpstr>
      <vt:lpstr>Montserrat</vt:lpstr>
      <vt:lpstr>Montserrat Light</vt:lpstr>
      <vt:lpstr>Palatino Linotype</vt:lpstr>
      <vt:lpstr>Simple Light</vt:lpstr>
      <vt:lpstr>Academic Program Assessment Plans</vt:lpstr>
      <vt:lpstr>What are Academic Program Assessment Plans? </vt:lpstr>
      <vt:lpstr>Starting Point – Program Learning Outcomes </vt:lpstr>
      <vt:lpstr>Next – Curriculum Map</vt:lpstr>
      <vt:lpstr>Last Part – Designing Assessment </vt:lpstr>
      <vt:lpstr>Designing Assessment Part 2</vt:lpstr>
      <vt:lpstr>Designing Assessment Part 3 </vt:lpstr>
      <vt:lpstr>Next Steps </vt:lpstr>
      <vt:lpstr>PowerPoint Presentation</vt:lpstr>
      <vt:lpstr>Additional 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 Assessment</dc:title>
  <dc:creator>Adam Lusk</dc:creator>
  <cp:lastModifiedBy>Adam Lusk</cp:lastModifiedBy>
  <cp:revision>2</cp:revision>
  <dcterms:created xsi:type="dcterms:W3CDTF">2023-09-11T13:16:00Z</dcterms:created>
  <dcterms:modified xsi:type="dcterms:W3CDTF">2023-11-08T15:40:17Z</dcterms:modified>
</cp:coreProperties>
</file>